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4"/>
  </p:notesMasterIdLst>
  <p:sldIdLst>
    <p:sldId id="341" r:id="rId3"/>
    <p:sldId id="342" r:id="rId4"/>
    <p:sldId id="343" r:id="rId5"/>
    <p:sldId id="362" r:id="rId6"/>
    <p:sldId id="361" r:id="rId7"/>
    <p:sldId id="345" r:id="rId8"/>
    <p:sldId id="363" r:id="rId9"/>
    <p:sldId id="364" r:id="rId10"/>
    <p:sldId id="360" r:id="rId11"/>
    <p:sldId id="346" r:id="rId12"/>
    <p:sldId id="347" r:id="rId13"/>
    <p:sldId id="365" r:id="rId14"/>
    <p:sldId id="372" r:id="rId15"/>
    <p:sldId id="349" r:id="rId16"/>
    <p:sldId id="366" r:id="rId17"/>
    <p:sldId id="367" r:id="rId18"/>
    <p:sldId id="368" r:id="rId19"/>
    <p:sldId id="369" r:id="rId20"/>
    <p:sldId id="350" r:id="rId21"/>
    <p:sldId id="373" r:id="rId22"/>
    <p:sldId id="359"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0F"/>
    <a:srgbClr val="1F497D"/>
    <a:srgbClr val="FF6666"/>
    <a:srgbClr val="800000"/>
    <a:srgbClr val="666666"/>
    <a:srgbClr val="FFCC66"/>
    <a:srgbClr val="FFFF66"/>
    <a:srgbClr val="6600CC"/>
    <a:srgbClr val="9966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2549" autoAdjust="0"/>
  </p:normalViewPr>
  <p:slideViewPr>
    <p:cSldViewPr showGuides="1">
      <p:cViewPr>
        <p:scale>
          <a:sx n="70" d="100"/>
          <a:sy n="70" d="100"/>
        </p:scale>
        <p:origin x="-1518" y="-180"/>
      </p:cViewPr>
      <p:guideLst>
        <p:guide orient="horz" pos="4319"/>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D9362-68D1-4D1D-B562-9FF8EF07D914}" type="datetimeFigureOut">
              <a:rPr lang="es-MX" smtClean="0"/>
              <a:t>17/09/2015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4BCBD-C396-49CC-B58F-AE00E353085F}" type="slidenum">
              <a:rPr lang="es-MX" smtClean="0"/>
              <a:t>‹Nº›</a:t>
            </a:fld>
            <a:endParaRPr lang="es-MX"/>
          </a:p>
        </p:txBody>
      </p:sp>
    </p:spTree>
    <p:extLst>
      <p:ext uri="{BB962C8B-B14F-4D97-AF65-F5344CB8AC3E}">
        <p14:creationId xmlns:p14="http://schemas.microsoft.com/office/powerpoint/2010/main" val="87588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164394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306837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259308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espedida">
    <p:bg>
      <p:bgPr>
        <a:solidFill>
          <a:schemeClr val="tx1"/>
        </a:solidFill>
        <a:effectLst/>
      </p:bgPr>
    </p:bg>
    <p:spTree>
      <p:nvGrpSpPr>
        <p:cNvPr id="1" name=""/>
        <p:cNvGrpSpPr/>
        <p:nvPr/>
      </p:nvGrpSpPr>
      <p:grpSpPr>
        <a:xfrm>
          <a:off x="0" y="0"/>
          <a:ext cx="0" cy="0"/>
          <a:chOff x="0" y="0"/>
          <a:chExt cx="0" cy="0"/>
        </a:xfrm>
      </p:grpSpPr>
      <p:pic>
        <p:nvPicPr>
          <p:cNvPr id="2" name="Imagen 1" descr="pr_inici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6331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pic>
        <p:nvPicPr>
          <p:cNvPr id="3" name="Imagen 2" descr="pr_sub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ctrTitle"/>
          </p:nvPr>
        </p:nvSpPr>
        <p:spPr>
          <a:xfrm>
            <a:off x="554952" y="4139780"/>
            <a:ext cx="8049496" cy="1470025"/>
          </a:xfrm>
        </p:spPr>
        <p:txBody>
          <a:bodyPr anchor="b"/>
          <a:lstStyle>
            <a:lvl1pPr algn="l">
              <a:defRPr sz="4400">
                <a:solidFill>
                  <a:srgbClr val="FF6600"/>
                </a:solidFill>
              </a:defRPr>
            </a:lvl1pPr>
          </a:lstStyle>
          <a:p>
            <a:r>
              <a:rPr lang="es-ES_tradnl" dirty="0" smtClean="0"/>
              <a:t>Clic para editar título</a:t>
            </a:r>
            <a:endParaRPr lang="es-ES" dirty="0"/>
          </a:p>
        </p:txBody>
      </p:sp>
    </p:spTree>
    <p:extLst>
      <p:ext uri="{BB962C8B-B14F-4D97-AF65-F5344CB8AC3E}">
        <p14:creationId xmlns:p14="http://schemas.microsoft.com/office/powerpoint/2010/main" val="316598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ítulo y explicación">
    <p:spTree>
      <p:nvGrpSpPr>
        <p:cNvPr id="1" name=""/>
        <p:cNvGrpSpPr/>
        <p:nvPr/>
      </p:nvGrpSpPr>
      <p:grpSpPr>
        <a:xfrm>
          <a:off x="0" y="0"/>
          <a:ext cx="0" cy="0"/>
          <a:chOff x="0" y="0"/>
          <a:chExt cx="0" cy="0"/>
        </a:xfrm>
      </p:grpSpPr>
      <p:sp>
        <p:nvSpPr>
          <p:cNvPr id="8" name="Título 1"/>
          <p:cNvSpPr>
            <a:spLocks noGrp="1"/>
          </p:cNvSpPr>
          <p:nvPr>
            <p:ph type="ctrTitle"/>
          </p:nvPr>
        </p:nvSpPr>
        <p:spPr>
          <a:xfrm>
            <a:off x="554952" y="2233902"/>
            <a:ext cx="8049496" cy="1470025"/>
          </a:xfrm>
        </p:spPr>
        <p:txBody>
          <a:bodyPr anchor="b"/>
          <a:lstStyle>
            <a:lvl1pPr algn="l">
              <a:defRPr sz="4400">
                <a:solidFill>
                  <a:schemeClr val="bg1"/>
                </a:solidFill>
              </a:defRPr>
            </a:lvl1pPr>
          </a:lstStyle>
          <a:p>
            <a:r>
              <a:rPr lang="es-ES_tradnl" smtClean="0"/>
              <a:t>Clic para editar título</a:t>
            </a:r>
            <a:endParaRPr lang="es-ES" dirty="0"/>
          </a:p>
        </p:txBody>
      </p:sp>
      <p:pic>
        <p:nvPicPr>
          <p:cNvPr id="2" name="Imagen 1" descr="pr_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1" name="Subtítulo 2"/>
          <p:cNvSpPr>
            <a:spLocks noGrp="1"/>
          </p:cNvSpPr>
          <p:nvPr>
            <p:ph type="subTitle" idx="1"/>
          </p:nvPr>
        </p:nvSpPr>
        <p:spPr>
          <a:xfrm>
            <a:off x="554952" y="3717032"/>
            <a:ext cx="8049496" cy="2068524"/>
          </a:xfrm>
        </p:spPr>
        <p:txBody>
          <a:bodyPr/>
          <a:lstStyle>
            <a:lvl1pPr marL="0" indent="0" algn="l">
              <a:buNone/>
              <a:defRPr b="0" i="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Tree>
    <p:extLst>
      <p:ext uri="{BB962C8B-B14F-4D97-AF65-F5344CB8AC3E}">
        <p14:creationId xmlns:p14="http://schemas.microsoft.com/office/powerpoint/2010/main" val="276003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ítulo y subtítulo">
    <p:spTree>
      <p:nvGrpSpPr>
        <p:cNvPr id="1" name=""/>
        <p:cNvGrpSpPr/>
        <p:nvPr/>
      </p:nvGrpSpPr>
      <p:grpSpPr>
        <a:xfrm>
          <a:off x="0" y="0"/>
          <a:ext cx="0" cy="0"/>
          <a:chOff x="0" y="0"/>
          <a:chExt cx="0" cy="0"/>
        </a:xfrm>
      </p:grpSpPr>
      <p:sp>
        <p:nvSpPr>
          <p:cNvPr id="9" name="Título 1"/>
          <p:cNvSpPr>
            <a:spLocks noGrp="1"/>
          </p:cNvSpPr>
          <p:nvPr>
            <p:ph type="title"/>
          </p:nvPr>
        </p:nvSpPr>
        <p:spPr>
          <a:xfrm>
            <a:off x="539552" y="495496"/>
            <a:ext cx="8064896" cy="469689"/>
          </a:xfrm>
        </p:spPr>
        <p:txBody>
          <a:bodyPr/>
          <a:lstStyle/>
          <a:p>
            <a:r>
              <a:rPr lang="es-ES_tradnl" smtClean="0"/>
              <a:t>Clic para editar título</a:t>
            </a:r>
            <a:endParaRPr lang="es-ES" dirty="0"/>
          </a:p>
        </p:txBody>
      </p:sp>
      <p:sp>
        <p:nvSpPr>
          <p:cNvPr id="11" name="Marcador de contenido 2"/>
          <p:cNvSpPr>
            <a:spLocks noGrp="1"/>
          </p:cNvSpPr>
          <p:nvPr>
            <p:ph idx="1"/>
          </p:nvPr>
        </p:nvSpPr>
        <p:spPr>
          <a:xfrm>
            <a:off x="539552" y="1464733"/>
            <a:ext cx="8064896" cy="395540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2" name="Marcador de texto 2"/>
          <p:cNvSpPr>
            <a:spLocks noGrp="1"/>
          </p:cNvSpPr>
          <p:nvPr>
            <p:ph type="body" idx="13"/>
          </p:nvPr>
        </p:nvSpPr>
        <p:spPr>
          <a:xfrm>
            <a:off x="539552" y="973689"/>
            <a:ext cx="8064896" cy="360040"/>
          </a:xfrm>
        </p:spPr>
        <p:txBody>
          <a:bodyPr anchor="b">
            <a:noAutofit/>
          </a:bodyPr>
          <a:lstStyle>
            <a:lvl1pPr marL="0" indent="0" algn="l">
              <a:buNone/>
              <a:defRPr sz="2000" b="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222174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espedida">
    <p:spTree>
      <p:nvGrpSpPr>
        <p:cNvPr id="1" name=""/>
        <p:cNvGrpSpPr/>
        <p:nvPr/>
      </p:nvGrpSpPr>
      <p:grpSpPr>
        <a:xfrm>
          <a:off x="0" y="0"/>
          <a:ext cx="0" cy="0"/>
          <a:chOff x="0" y="0"/>
          <a:chExt cx="0" cy="0"/>
        </a:xfrm>
      </p:grpSpPr>
      <p:pic>
        <p:nvPicPr>
          <p:cNvPr id="2" name="Imagen 1" descr="pr_despedid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62677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espedida">
    <p:bg>
      <p:bgPr>
        <a:solidFill>
          <a:schemeClr val="tx1"/>
        </a:solidFill>
        <a:effectLst/>
      </p:bgPr>
    </p:bg>
    <p:spTree>
      <p:nvGrpSpPr>
        <p:cNvPr id="1" name=""/>
        <p:cNvGrpSpPr/>
        <p:nvPr/>
      </p:nvGrpSpPr>
      <p:grpSpPr>
        <a:xfrm>
          <a:off x="0" y="0"/>
          <a:ext cx="0" cy="0"/>
          <a:chOff x="0" y="0"/>
          <a:chExt cx="0" cy="0"/>
        </a:xfrm>
      </p:grpSpPr>
      <p:pic>
        <p:nvPicPr>
          <p:cNvPr id="2" name="Imagen 1" descr="pr_inicio-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87344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positiva de portada">
    <p:spTree>
      <p:nvGrpSpPr>
        <p:cNvPr id="1" name=""/>
        <p:cNvGrpSpPr/>
        <p:nvPr/>
      </p:nvGrpSpPr>
      <p:grpSpPr>
        <a:xfrm>
          <a:off x="0" y="0"/>
          <a:ext cx="0" cy="0"/>
          <a:chOff x="0" y="0"/>
          <a:chExt cx="0" cy="0"/>
        </a:xfrm>
      </p:grpSpPr>
      <p:pic>
        <p:nvPicPr>
          <p:cNvPr id="2" name="Imagen 1" descr="pr_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7" name="Título 1"/>
          <p:cNvSpPr>
            <a:spLocks noGrp="1"/>
          </p:cNvSpPr>
          <p:nvPr>
            <p:ph type="ctrTitle" hasCustomPrompt="1"/>
          </p:nvPr>
        </p:nvSpPr>
        <p:spPr>
          <a:xfrm>
            <a:off x="554952" y="2342452"/>
            <a:ext cx="8049496" cy="2135481"/>
          </a:xfrm>
        </p:spPr>
        <p:txBody>
          <a:bodyPr anchor="ctr">
            <a:normAutofit/>
          </a:bodyPr>
          <a:lstStyle>
            <a:lvl1pPr algn="ctr">
              <a:defRPr sz="6600" b="0" i="0">
                <a:solidFill>
                  <a:schemeClr val="bg1"/>
                </a:solidFill>
                <a:latin typeface="Helvetica Neue Bold Condensed"/>
                <a:cs typeface="Helvetica Neue Bold Condensed"/>
              </a:defRPr>
            </a:lvl1pPr>
          </a:lstStyle>
          <a:p>
            <a:r>
              <a:rPr lang="es-ES_tradnl" dirty="0" smtClean="0"/>
              <a:t>Clic para editar título</a:t>
            </a:r>
            <a:endParaRPr lang="es-ES" dirty="0"/>
          </a:p>
        </p:txBody>
      </p:sp>
    </p:spTree>
    <p:extLst>
      <p:ext uri="{BB962C8B-B14F-4D97-AF65-F5344CB8AC3E}">
        <p14:creationId xmlns:p14="http://schemas.microsoft.com/office/powerpoint/2010/main" val="3808332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3" name="Imagen 2" descr="pr_sub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ctrTitle"/>
          </p:nvPr>
        </p:nvSpPr>
        <p:spPr>
          <a:xfrm>
            <a:off x="554952" y="4139780"/>
            <a:ext cx="8049496" cy="1470025"/>
          </a:xfrm>
        </p:spPr>
        <p:txBody>
          <a:bodyPr anchor="b"/>
          <a:lstStyle>
            <a:lvl1pPr algn="l">
              <a:defRPr sz="4400">
                <a:solidFill>
                  <a:srgbClr val="FF6600"/>
                </a:solidFill>
              </a:defRPr>
            </a:lvl1pPr>
          </a:lstStyle>
          <a:p>
            <a:r>
              <a:rPr lang="es-ES_tradnl" dirty="0" smtClean="0"/>
              <a:t>Clic para editar título</a:t>
            </a:r>
            <a:endParaRPr lang="es-ES" dirty="0"/>
          </a:p>
        </p:txBody>
      </p:sp>
    </p:spTree>
    <p:extLst>
      <p:ext uri="{BB962C8B-B14F-4D97-AF65-F5344CB8AC3E}">
        <p14:creationId xmlns:p14="http://schemas.microsoft.com/office/powerpoint/2010/main" val="201867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216280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ítulo y explicación">
    <p:spTree>
      <p:nvGrpSpPr>
        <p:cNvPr id="1" name=""/>
        <p:cNvGrpSpPr/>
        <p:nvPr/>
      </p:nvGrpSpPr>
      <p:grpSpPr>
        <a:xfrm>
          <a:off x="0" y="0"/>
          <a:ext cx="0" cy="0"/>
          <a:chOff x="0" y="0"/>
          <a:chExt cx="0" cy="0"/>
        </a:xfrm>
      </p:grpSpPr>
      <p:sp>
        <p:nvSpPr>
          <p:cNvPr id="8" name="Título 1"/>
          <p:cNvSpPr>
            <a:spLocks noGrp="1"/>
          </p:cNvSpPr>
          <p:nvPr>
            <p:ph type="ctrTitle"/>
          </p:nvPr>
        </p:nvSpPr>
        <p:spPr>
          <a:xfrm>
            <a:off x="554952" y="2233902"/>
            <a:ext cx="8049496" cy="1470025"/>
          </a:xfrm>
        </p:spPr>
        <p:txBody>
          <a:bodyPr anchor="b"/>
          <a:lstStyle>
            <a:lvl1pPr algn="l">
              <a:defRPr sz="4400">
                <a:solidFill>
                  <a:schemeClr val="bg1"/>
                </a:solidFill>
              </a:defRPr>
            </a:lvl1pPr>
          </a:lstStyle>
          <a:p>
            <a:r>
              <a:rPr lang="es-ES_tradnl" smtClean="0"/>
              <a:t>Clic para editar título</a:t>
            </a:r>
            <a:endParaRPr lang="es-ES" dirty="0"/>
          </a:p>
        </p:txBody>
      </p:sp>
      <p:pic>
        <p:nvPicPr>
          <p:cNvPr id="2" name="Imagen 1" descr="pr_tem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1" name="Subtítulo 2"/>
          <p:cNvSpPr>
            <a:spLocks noGrp="1"/>
          </p:cNvSpPr>
          <p:nvPr>
            <p:ph type="subTitle" idx="1"/>
          </p:nvPr>
        </p:nvSpPr>
        <p:spPr>
          <a:xfrm>
            <a:off x="554952" y="3717032"/>
            <a:ext cx="8049496" cy="2068524"/>
          </a:xfrm>
        </p:spPr>
        <p:txBody>
          <a:bodyPr/>
          <a:lstStyle>
            <a:lvl1pPr marL="0" indent="0" algn="l">
              <a:buNone/>
              <a:defRPr b="0" i="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spTree>
    <p:extLst>
      <p:ext uri="{BB962C8B-B14F-4D97-AF65-F5344CB8AC3E}">
        <p14:creationId xmlns:p14="http://schemas.microsoft.com/office/powerpoint/2010/main" val="209924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pic>
        <p:nvPicPr>
          <p:cNvPr id="5" name="Imagen 4"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3" name="Marcador de contenido 2"/>
          <p:cNvSpPr>
            <a:spLocks noGrp="1"/>
          </p:cNvSpPr>
          <p:nvPr>
            <p:ph idx="1"/>
          </p:nvPr>
        </p:nvSpPr>
        <p:spPr>
          <a:xfrm>
            <a:off x="539552" y="1385455"/>
            <a:ext cx="8064896" cy="4025486"/>
          </a:xfr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a:t>
            </a:r>
            <a:r>
              <a:rPr lang="es-ES_tradnl" dirty="0" err="1" smtClean="0"/>
              <a:t>nivelm</a:t>
            </a:r>
            <a:endParaRPr lang="es-ES" dirty="0"/>
          </a:p>
        </p:txBody>
      </p:sp>
    </p:spTree>
    <p:extLst>
      <p:ext uri="{BB962C8B-B14F-4D97-AF65-F5344CB8AC3E}">
        <p14:creationId xmlns:p14="http://schemas.microsoft.com/office/powerpoint/2010/main" val="376751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subtítulo">
    <p:spTree>
      <p:nvGrpSpPr>
        <p:cNvPr id="1" name=""/>
        <p:cNvGrpSpPr/>
        <p:nvPr/>
      </p:nvGrpSpPr>
      <p:grpSpPr>
        <a:xfrm>
          <a:off x="0" y="0"/>
          <a:ext cx="0" cy="0"/>
          <a:chOff x="0" y="0"/>
          <a:chExt cx="0" cy="0"/>
        </a:xfrm>
      </p:grpSpPr>
      <p:sp>
        <p:nvSpPr>
          <p:cNvPr id="9" name="Título 1"/>
          <p:cNvSpPr>
            <a:spLocks noGrp="1"/>
          </p:cNvSpPr>
          <p:nvPr>
            <p:ph type="title"/>
          </p:nvPr>
        </p:nvSpPr>
        <p:spPr>
          <a:xfrm>
            <a:off x="539552" y="495496"/>
            <a:ext cx="8064896" cy="469689"/>
          </a:xfrm>
        </p:spPr>
        <p:txBody>
          <a:bodyPr/>
          <a:lstStyle/>
          <a:p>
            <a:r>
              <a:rPr lang="es-ES_tradnl" smtClean="0"/>
              <a:t>Clic para editar título</a:t>
            </a:r>
            <a:endParaRPr lang="es-ES" dirty="0"/>
          </a:p>
        </p:txBody>
      </p:sp>
      <p:sp>
        <p:nvSpPr>
          <p:cNvPr id="11" name="Marcador de contenido 2"/>
          <p:cNvSpPr>
            <a:spLocks noGrp="1"/>
          </p:cNvSpPr>
          <p:nvPr>
            <p:ph idx="1"/>
          </p:nvPr>
        </p:nvSpPr>
        <p:spPr>
          <a:xfrm>
            <a:off x="539552" y="1464733"/>
            <a:ext cx="8064896" cy="395540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2" name="Marcador de texto 2"/>
          <p:cNvSpPr>
            <a:spLocks noGrp="1"/>
          </p:cNvSpPr>
          <p:nvPr>
            <p:ph type="body" idx="13"/>
          </p:nvPr>
        </p:nvSpPr>
        <p:spPr>
          <a:xfrm>
            <a:off x="539552" y="973689"/>
            <a:ext cx="8064896" cy="360040"/>
          </a:xfrm>
        </p:spPr>
        <p:txBody>
          <a:bodyPr anchor="b">
            <a:noAutofit/>
          </a:bodyPr>
          <a:lstStyle>
            <a:lvl1pPr marL="0" indent="0" algn="l">
              <a:buNone/>
              <a:defRPr sz="2000" b="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536443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ma y Título ">
    <p:spTree>
      <p:nvGrpSpPr>
        <p:cNvPr id="1" name=""/>
        <p:cNvGrpSpPr/>
        <p:nvPr/>
      </p:nvGrpSpPr>
      <p:grpSpPr>
        <a:xfrm>
          <a:off x="0" y="0"/>
          <a:ext cx="0" cy="0"/>
          <a:chOff x="0" y="0"/>
          <a:chExt cx="0" cy="0"/>
        </a:xfrm>
      </p:grpSpPr>
      <p:sp>
        <p:nvSpPr>
          <p:cNvPr id="2" name="Título 1"/>
          <p:cNvSpPr>
            <a:spLocks noGrp="1"/>
          </p:cNvSpPr>
          <p:nvPr>
            <p:ph type="title"/>
          </p:nvPr>
        </p:nvSpPr>
        <p:spPr>
          <a:xfrm>
            <a:off x="539552" y="868044"/>
            <a:ext cx="8064896" cy="469689"/>
          </a:xfrm>
        </p:spPr>
        <p:txBody>
          <a:bodyPr/>
          <a:lstStyle/>
          <a:p>
            <a:r>
              <a:rPr lang="es-ES_tradnl" smtClean="0"/>
              <a:t>Clic para editar título</a:t>
            </a:r>
            <a:endParaRPr lang="es-ES" dirty="0"/>
          </a:p>
        </p:txBody>
      </p:sp>
      <p:sp>
        <p:nvSpPr>
          <p:cNvPr id="3" name="Marcador de contenido 2"/>
          <p:cNvSpPr>
            <a:spLocks noGrp="1"/>
          </p:cNvSpPr>
          <p:nvPr>
            <p:ph idx="1"/>
          </p:nvPr>
        </p:nvSpPr>
        <p:spPr>
          <a:xfrm>
            <a:off x="539552" y="1464733"/>
            <a:ext cx="8064896" cy="395540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pic>
        <p:nvPicPr>
          <p:cNvPr id="8" name="Imagen 7"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7" name="Marcador de texto 2"/>
          <p:cNvSpPr>
            <a:spLocks noGrp="1"/>
          </p:cNvSpPr>
          <p:nvPr>
            <p:ph type="body" idx="13"/>
          </p:nvPr>
        </p:nvSpPr>
        <p:spPr>
          <a:xfrm>
            <a:off x="539552" y="499537"/>
            <a:ext cx="8064896" cy="360040"/>
          </a:xfrm>
        </p:spPr>
        <p:txBody>
          <a:bodyPr anchor="b">
            <a:noAutofit/>
          </a:bodyPr>
          <a:lstStyle>
            <a:lvl1pPr marL="0" indent="0" algn="l">
              <a:buNone/>
              <a:defRPr sz="16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64669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13" name="Marcador de medios 4"/>
          <p:cNvSpPr>
            <a:spLocks noGrp="1"/>
          </p:cNvSpPr>
          <p:nvPr>
            <p:ph type="media" sz="quarter" idx="13"/>
          </p:nvPr>
        </p:nvSpPr>
        <p:spPr>
          <a:xfrm>
            <a:off x="555625" y="1420518"/>
            <a:ext cx="8048625" cy="3999617"/>
          </a:xfrm>
        </p:spPr>
        <p:txBody>
          <a:bodyPr/>
          <a:lstStyle/>
          <a:p>
            <a:r>
              <a:rPr lang="es-ES_tradnl" smtClean="0"/>
              <a:t>Haga clic en el icono para agregar medios</a:t>
            </a:r>
            <a:endParaRPr lang="es-ES"/>
          </a:p>
        </p:txBody>
      </p:sp>
      <p:pic>
        <p:nvPicPr>
          <p:cNvPr id="3" name="Imagen 2"/>
          <p:cNvPicPr>
            <a:picLocks noChangeAspect="1"/>
          </p:cNvPicPr>
          <p:nvPr/>
        </p:nvPicPr>
        <p:blipFill>
          <a:blip r:embed="rId2">
            <a:duotone>
              <a:schemeClr val="accent2">
                <a:shade val="45000"/>
                <a:satMod val="135000"/>
              </a:schemeClr>
              <a:prstClr val="white"/>
            </a:duotone>
          </a:blip>
          <a:stretch>
            <a:fillRect/>
          </a:stretch>
        </p:blipFill>
        <p:spPr>
          <a:xfrm>
            <a:off x="3708400" y="2451100"/>
            <a:ext cx="1714500" cy="1943100"/>
          </a:xfrm>
          <a:prstGeom prst="rect">
            <a:avLst/>
          </a:prstGeom>
        </p:spPr>
      </p:pic>
      <p:pic>
        <p:nvPicPr>
          <p:cNvPr id="7" name="Imagen 6" descr="pr_interior-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lvl1pPr>
              <a:defRPr>
                <a:solidFill>
                  <a:schemeClr val="tx1"/>
                </a:solidFill>
              </a:defRPr>
            </a:lvl1pPr>
          </a:lstStyle>
          <a:p>
            <a:r>
              <a:rPr lang="es-ES_tradnl" smtClean="0"/>
              <a:t>Clic para editar título</a:t>
            </a:r>
            <a:endParaRPr lang="es-ES" dirty="0"/>
          </a:p>
        </p:txBody>
      </p:sp>
    </p:spTree>
    <p:extLst>
      <p:ext uri="{BB962C8B-B14F-4D97-AF65-F5344CB8AC3E}">
        <p14:creationId xmlns:p14="http://schemas.microsoft.com/office/powerpoint/2010/main" val="205826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ideo Sin Icon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5" name="Marcador de medios 4"/>
          <p:cNvSpPr>
            <a:spLocks noGrp="1"/>
          </p:cNvSpPr>
          <p:nvPr>
            <p:ph type="media" sz="quarter" idx="13"/>
          </p:nvPr>
        </p:nvSpPr>
        <p:spPr>
          <a:xfrm>
            <a:off x="555625" y="1420518"/>
            <a:ext cx="8048625" cy="3999617"/>
          </a:xfrm>
        </p:spPr>
        <p:txBody>
          <a:bodyPr/>
          <a:lstStyle/>
          <a:p>
            <a:r>
              <a:rPr lang="es-ES_tradnl" smtClean="0"/>
              <a:t>Haga clic en el icono para agregar medios</a:t>
            </a:r>
            <a:endParaRPr lang="es-ES"/>
          </a:p>
        </p:txBody>
      </p:sp>
    </p:spTree>
    <p:extLst>
      <p:ext uri="{BB962C8B-B14F-4D97-AF65-F5344CB8AC3E}">
        <p14:creationId xmlns:p14="http://schemas.microsoft.com/office/powerpoint/2010/main" val="3454045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deo con Texto">
    <p:spTree>
      <p:nvGrpSpPr>
        <p:cNvPr id="1" name=""/>
        <p:cNvGrpSpPr/>
        <p:nvPr/>
      </p:nvGrpSpPr>
      <p:grpSpPr>
        <a:xfrm>
          <a:off x="0" y="0"/>
          <a:ext cx="0" cy="0"/>
          <a:chOff x="0" y="0"/>
          <a:chExt cx="0" cy="0"/>
        </a:xfrm>
      </p:grpSpPr>
      <p:sp>
        <p:nvSpPr>
          <p:cNvPr id="8" name="Marcador de medios 4"/>
          <p:cNvSpPr>
            <a:spLocks noGrp="1"/>
          </p:cNvSpPr>
          <p:nvPr>
            <p:ph type="media" sz="quarter" idx="13"/>
          </p:nvPr>
        </p:nvSpPr>
        <p:spPr>
          <a:xfrm>
            <a:off x="555625" y="1439334"/>
            <a:ext cx="8048625" cy="3980801"/>
          </a:xfrm>
        </p:spPr>
        <p:txBody>
          <a:bodyPr/>
          <a:lstStyle>
            <a:lvl1pPr>
              <a:defRPr sz="1600"/>
            </a:lvl1pPr>
          </a:lstStyle>
          <a:p>
            <a:r>
              <a:rPr lang="es-ES_tradnl" dirty="0" smtClean="0"/>
              <a:t>Haga clic en el icono para agregar medios</a:t>
            </a:r>
            <a:endParaRPr lang="es-ES" dirty="0"/>
          </a:p>
        </p:txBody>
      </p:sp>
      <p:pic>
        <p:nvPicPr>
          <p:cNvPr id="7" name="Imagen 6"/>
          <p:cNvPicPr>
            <a:picLocks noChangeAspect="1"/>
          </p:cNvPicPr>
          <p:nvPr/>
        </p:nvPicPr>
        <p:blipFill>
          <a:blip r:embed="rId2">
            <a:duotone>
              <a:schemeClr val="accent2">
                <a:shade val="45000"/>
                <a:satMod val="135000"/>
              </a:schemeClr>
              <a:prstClr val="white"/>
            </a:duotone>
          </a:blip>
          <a:stretch>
            <a:fillRect/>
          </a:stretch>
        </p:blipFill>
        <p:spPr>
          <a:xfrm>
            <a:off x="3708400" y="2451100"/>
            <a:ext cx="1714500" cy="1943100"/>
          </a:xfrm>
          <a:prstGeom prst="rect">
            <a:avLst/>
          </a:prstGeom>
        </p:spPr>
      </p:pic>
      <p:sp>
        <p:nvSpPr>
          <p:cNvPr id="14" name="Título 1"/>
          <p:cNvSpPr>
            <a:spLocks noGrp="1"/>
          </p:cNvSpPr>
          <p:nvPr>
            <p:ph type="title"/>
          </p:nvPr>
        </p:nvSpPr>
        <p:spPr>
          <a:xfrm>
            <a:off x="539552" y="868044"/>
            <a:ext cx="8064896" cy="469689"/>
          </a:xfrm>
        </p:spPr>
        <p:txBody>
          <a:bodyPr/>
          <a:lstStyle/>
          <a:p>
            <a:r>
              <a:rPr lang="es-ES_tradnl" smtClean="0"/>
              <a:t>Clic para editar título</a:t>
            </a:r>
            <a:endParaRPr lang="es-ES" dirty="0"/>
          </a:p>
        </p:txBody>
      </p:sp>
      <p:pic>
        <p:nvPicPr>
          <p:cNvPr id="10" name="Imagen 9" descr="pr_interior-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5" name="Marcador de texto 2"/>
          <p:cNvSpPr>
            <a:spLocks noGrp="1"/>
          </p:cNvSpPr>
          <p:nvPr>
            <p:ph type="body" idx="14"/>
          </p:nvPr>
        </p:nvSpPr>
        <p:spPr>
          <a:xfrm>
            <a:off x="539552" y="499537"/>
            <a:ext cx="8064896" cy="360040"/>
          </a:xfrm>
        </p:spPr>
        <p:txBody>
          <a:bodyPr anchor="b">
            <a:noAutofit/>
          </a:bodyPr>
          <a:lstStyle>
            <a:lvl1pPr marL="0" indent="0" algn="l">
              <a:buNone/>
              <a:defRPr sz="20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3217238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ideo c/texto s/icono">
    <p:spTree>
      <p:nvGrpSpPr>
        <p:cNvPr id="1" name=""/>
        <p:cNvGrpSpPr/>
        <p:nvPr/>
      </p:nvGrpSpPr>
      <p:grpSpPr>
        <a:xfrm>
          <a:off x="0" y="0"/>
          <a:ext cx="0" cy="0"/>
          <a:chOff x="0" y="0"/>
          <a:chExt cx="0" cy="0"/>
        </a:xfrm>
      </p:grpSpPr>
      <p:sp>
        <p:nvSpPr>
          <p:cNvPr id="11" name="Marcador de medios 4"/>
          <p:cNvSpPr>
            <a:spLocks noGrp="1"/>
          </p:cNvSpPr>
          <p:nvPr>
            <p:ph type="media" sz="quarter" idx="13"/>
          </p:nvPr>
        </p:nvSpPr>
        <p:spPr>
          <a:xfrm>
            <a:off x="539553" y="1481667"/>
            <a:ext cx="8064698" cy="3938468"/>
          </a:xfrm>
        </p:spPr>
        <p:txBody>
          <a:bodyPr/>
          <a:lstStyle>
            <a:lvl1pPr>
              <a:defRPr sz="1600">
                <a:solidFill>
                  <a:srgbClr val="000000"/>
                </a:solidFill>
              </a:defRPr>
            </a:lvl1pPr>
          </a:lstStyle>
          <a:p>
            <a:r>
              <a:rPr lang="es-ES_tradnl" dirty="0" smtClean="0"/>
              <a:t>Haga clic en el icono para agregar medios</a:t>
            </a:r>
            <a:endParaRPr lang="es-ES" dirty="0"/>
          </a:p>
        </p:txBody>
      </p:sp>
      <p:sp>
        <p:nvSpPr>
          <p:cNvPr id="13" name="Título 1"/>
          <p:cNvSpPr>
            <a:spLocks noGrp="1"/>
          </p:cNvSpPr>
          <p:nvPr>
            <p:ph type="title"/>
          </p:nvPr>
        </p:nvSpPr>
        <p:spPr>
          <a:xfrm>
            <a:off x="539552" y="868044"/>
            <a:ext cx="8064896" cy="469689"/>
          </a:xfrm>
        </p:spPr>
        <p:txBody>
          <a:bodyPr/>
          <a:lstStyle/>
          <a:p>
            <a:r>
              <a:rPr lang="es-ES_tradnl" smtClean="0"/>
              <a:t>Clic para editar título</a:t>
            </a:r>
            <a:endParaRPr lang="es-ES" dirty="0"/>
          </a:p>
        </p:txBody>
      </p:sp>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4" name="Marcador de texto 2"/>
          <p:cNvSpPr>
            <a:spLocks noGrp="1"/>
          </p:cNvSpPr>
          <p:nvPr>
            <p:ph type="body" idx="14"/>
          </p:nvPr>
        </p:nvSpPr>
        <p:spPr>
          <a:xfrm>
            <a:off x="539552" y="499537"/>
            <a:ext cx="8064896" cy="360040"/>
          </a:xfrm>
        </p:spPr>
        <p:txBody>
          <a:bodyPr anchor="b">
            <a:noAutofit/>
          </a:bodyPr>
          <a:lstStyle>
            <a:lvl1pPr marL="0" indent="0" algn="l">
              <a:buNone/>
              <a:defRPr sz="16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881031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44"/>
            <a:ext cx="9142571" cy="6858000"/>
          </a:xfrm>
          <a:prstGeom prst="rect">
            <a:avLst/>
          </a:prstGeom>
        </p:spPr>
      </p:pic>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539552" y="1422220"/>
            <a:ext cx="3956248" cy="3997915"/>
          </a:xfrm>
        </p:spPr>
        <p:txBody>
          <a:bodyPr/>
          <a:lstStyle>
            <a:lvl1pPr>
              <a:defRPr sz="18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contenido 3"/>
          <p:cNvSpPr>
            <a:spLocks noGrp="1"/>
          </p:cNvSpPr>
          <p:nvPr>
            <p:ph sz="half" idx="2"/>
          </p:nvPr>
        </p:nvSpPr>
        <p:spPr>
          <a:xfrm>
            <a:off x="4648200" y="1420517"/>
            <a:ext cx="3956248" cy="3999618"/>
          </a:xfrm>
        </p:spPr>
        <p:txBody>
          <a:bodyPr/>
          <a:lstStyle>
            <a:lvl1pPr>
              <a:defRPr sz="18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122164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9" name="Imagen 8"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lvl1pPr>
              <a:defRPr/>
            </a:lvl1pPr>
          </a:lstStyle>
          <a:p>
            <a:r>
              <a:rPr lang="es-ES_tradnl" smtClean="0"/>
              <a:t>Clic para editar título</a:t>
            </a:r>
            <a:endParaRPr lang="es-ES" dirty="0"/>
          </a:p>
        </p:txBody>
      </p:sp>
      <p:sp>
        <p:nvSpPr>
          <p:cNvPr id="3" name="Marcador de texto 2"/>
          <p:cNvSpPr>
            <a:spLocks noGrp="1"/>
          </p:cNvSpPr>
          <p:nvPr>
            <p:ph type="body" idx="1"/>
          </p:nvPr>
        </p:nvSpPr>
        <p:spPr>
          <a:xfrm>
            <a:off x="539552" y="1406460"/>
            <a:ext cx="3957836" cy="639762"/>
          </a:xfrm>
        </p:spPr>
        <p:txBody>
          <a:bodyPr anchor="b">
            <a:noAutofit/>
          </a:bodyPr>
          <a:lstStyle>
            <a:lvl1pPr marL="0" indent="0" algn="l">
              <a:buNone/>
              <a:defRPr sz="20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539552" y="2054691"/>
            <a:ext cx="3957836" cy="3365444"/>
          </a:xfrm>
        </p:spPr>
        <p:txBody>
          <a:bodyPr/>
          <a:lstStyle>
            <a:lvl1pPr>
              <a:defRPr sz="2000"/>
            </a:lvl1pPr>
            <a:lvl2pPr>
              <a:defRPr sz="18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5" name="Marcador de texto 4"/>
          <p:cNvSpPr>
            <a:spLocks noGrp="1"/>
          </p:cNvSpPr>
          <p:nvPr>
            <p:ph type="body" sz="quarter" idx="3"/>
          </p:nvPr>
        </p:nvSpPr>
        <p:spPr>
          <a:xfrm>
            <a:off x="4645025" y="1406460"/>
            <a:ext cx="3959423" cy="639762"/>
          </a:xfrm>
        </p:spPr>
        <p:txBody>
          <a:bodyPr anchor="b">
            <a:noAutofit/>
          </a:bodyPr>
          <a:lstStyle>
            <a:lvl1pPr marL="0" indent="0" algn="l">
              <a:buNone/>
              <a:defRPr sz="2000" b="0">
                <a:solidFill>
                  <a:srgbClr val="FFB1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054690"/>
            <a:ext cx="3959423" cy="3365445"/>
          </a:xfrm>
        </p:spPr>
        <p:txBody>
          <a:bodyPr/>
          <a:lstStyle>
            <a:lvl1pPr>
              <a:defRPr sz="2000"/>
            </a:lvl1pPr>
            <a:lvl2pPr>
              <a:defRPr sz="18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Tree>
    <p:extLst>
      <p:ext uri="{BB962C8B-B14F-4D97-AF65-F5344CB8AC3E}">
        <p14:creationId xmlns:p14="http://schemas.microsoft.com/office/powerpoint/2010/main" val="249325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270186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5" name="Imagen 4"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p14="http://schemas.microsoft.com/office/powerpoint/2010/main" val="1613710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4" name="Imagen 3"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881797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a:xfrm>
            <a:off x="554182" y="548680"/>
            <a:ext cx="2911331" cy="88642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548681"/>
            <a:ext cx="5029398" cy="487145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4" name="Marcador de texto 3"/>
          <p:cNvSpPr>
            <a:spLocks noGrp="1"/>
          </p:cNvSpPr>
          <p:nvPr>
            <p:ph type="body" sz="half" idx="2"/>
          </p:nvPr>
        </p:nvSpPr>
        <p:spPr>
          <a:xfrm>
            <a:off x="554182" y="1435101"/>
            <a:ext cx="2911331" cy="39850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4146096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7" name="Imagen 6"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a:xfrm>
            <a:off x="1792288" y="4791185"/>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538789"/>
            <a:ext cx="5486400" cy="42523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5619"/>
            <a:ext cx="5486400" cy="5824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836335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6" name="Imagen 5"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539552" y="1385455"/>
            <a:ext cx="8064896" cy="403468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939840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6" name="Imagen 5" descr="pr_interio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ítulo vertical 1"/>
          <p:cNvSpPr>
            <a:spLocks noGrp="1"/>
          </p:cNvSpPr>
          <p:nvPr>
            <p:ph type="title" orient="vert"/>
          </p:nvPr>
        </p:nvSpPr>
        <p:spPr>
          <a:xfrm>
            <a:off x="7643091" y="523394"/>
            <a:ext cx="961356" cy="4896741"/>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546485" y="523394"/>
            <a:ext cx="7004242" cy="489674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224766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spedida">
    <p:spTree>
      <p:nvGrpSpPr>
        <p:cNvPr id="1" name=""/>
        <p:cNvGrpSpPr/>
        <p:nvPr/>
      </p:nvGrpSpPr>
      <p:grpSpPr>
        <a:xfrm>
          <a:off x="0" y="0"/>
          <a:ext cx="0" cy="0"/>
          <a:chOff x="0" y="0"/>
          <a:chExt cx="0" cy="0"/>
        </a:xfrm>
      </p:grpSpPr>
      <p:pic>
        <p:nvPicPr>
          <p:cNvPr id="2" name="Imagen 1" descr="pr_despedida-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2968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155929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221572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349345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183424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286486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C15230-3343-4E9C-B409-DB3CCD826053}" type="datetimeFigureOut">
              <a:rPr lang="es-MX" smtClean="0"/>
              <a:t>17/09/2015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0713123-951A-44CB-8C48-9147E641A463}" type="slidenum">
              <a:rPr lang="es-MX" smtClean="0"/>
              <a:t>‹Nº›</a:t>
            </a:fld>
            <a:endParaRPr lang="es-MX"/>
          </a:p>
        </p:txBody>
      </p:sp>
    </p:spTree>
    <p:extLst>
      <p:ext uri="{BB962C8B-B14F-4D97-AF65-F5344CB8AC3E}">
        <p14:creationId xmlns:p14="http://schemas.microsoft.com/office/powerpoint/2010/main" val="35795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5230-3343-4E9C-B409-DB3CCD826053}" type="datetimeFigureOut">
              <a:rPr lang="es-MX" smtClean="0"/>
              <a:t>17/09/2015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13123-951A-44CB-8C48-9147E641A463}" type="slidenum">
              <a:rPr lang="es-MX" smtClean="0"/>
              <a:t>‹Nº›</a:t>
            </a:fld>
            <a:endParaRPr lang="es-MX"/>
          </a:p>
        </p:txBody>
      </p:sp>
    </p:spTree>
    <p:extLst>
      <p:ext uri="{BB962C8B-B14F-4D97-AF65-F5344CB8AC3E}">
        <p14:creationId xmlns:p14="http://schemas.microsoft.com/office/powerpoint/2010/main" val="42020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39552" y="548680"/>
            <a:ext cx="8064896" cy="72008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539552" y="1385455"/>
            <a:ext cx="8064896" cy="4569434"/>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3749211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tx1"/>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Clr>
          <a:schemeClr val="tx1"/>
        </a:buClr>
        <a:buFont typeface="Arial"/>
        <a:buChar char="•"/>
        <a:tabLst/>
        <a:defRPr sz="1800" kern="1200">
          <a:solidFill>
            <a:srgbClr val="7F7F7F"/>
          </a:solidFill>
          <a:latin typeface="Helvetica"/>
          <a:ea typeface="+mn-ea"/>
          <a:cs typeface="Helvetica"/>
        </a:defRPr>
      </a:lvl1pPr>
      <a:lvl2pPr marL="742950" indent="-285750" algn="l" defTabSz="457200" rtl="0" eaLnBrk="1" latinLnBrk="0" hangingPunct="1">
        <a:spcBef>
          <a:spcPct val="20000"/>
        </a:spcBef>
        <a:buClr>
          <a:schemeClr val="tx1"/>
        </a:buClr>
        <a:buFont typeface="Arial"/>
        <a:buChar char="–"/>
        <a:defRPr sz="1600" kern="1200">
          <a:solidFill>
            <a:srgbClr val="A6B4B7"/>
          </a:solidFill>
          <a:latin typeface="Helvetica"/>
          <a:ea typeface="+mn-ea"/>
          <a:cs typeface="Helvetica"/>
        </a:defRPr>
      </a:lvl2pPr>
      <a:lvl3pPr marL="1143000" indent="-228600" algn="l" defTabSz="457200" rtl="0" eaLnBrk="1" latinLnBrk="0" hangingPunct="1">
        <a:spcBef>
          <a:spcPct val="20000"/>
        </a:spcBef>
        <a:buClr>
          <a:schemeClr val="tx1"/>
        </a:buClr>
        <a:buFont typeface="Arial"/>
        <a:buChar char="•"/>
        <a:defRPr sz="1600" kern="1200">
          <a:solidFill>
            <a:srgbClr val="A6B4B7"/>
          </a:solidFill>
          <a:latin typeface="Helvetica"/>
          <a:ea typeface="+mn-ea"/>
          <a:cs typeface="Helvetica"/>
        </a:defRPr>
      </a:lvl3pPr>
      <a:lvl4pPr marL="1600200" indent="-228600" algn="l" defTabSz="457200" rtl="0" eaLnBrk="1" latinLnBrk="0" hangingPunct="1">
        <a:spcBef>
          <a:spcPct val="20000"/>
        </a:spcBef>
        <a:buClr>
          <a:schemeClr val="tx1"/>
        </a:buClr>
        <a:buFont typeface="Arial"/>
        <a:buChar char="–"/>
        <a:defRPr sz="1400" kern="1200">
          <a:solidFill>
            <a:srgbClr val="A6B4B7"/>
          </a:solidFill>
          <a:latin typeface="Helvetica"/>
          <a:ea typeface="+mn-ea"/>
          <a:cs typeface="Helvetica"/>
        </a:defRPr>
      </a:lvl4pPr>
      <a:lvl5pPr marL="2057400" indent="-228600" algn="l" defTabSz="457200" rtl="0" eaLnBrk="1" latinLnBrk="0" hangingPunct="1">
        <a:spcBef>
          <a:spcPct val="20000"/>
        </a:spcBef>
        <a:buClr>
          <a:schemeClr val="tx1"/>
        </a:buClr>
        <a:buFont typeface="Arial"/>
        <a:buChar char="»"/>
        <a:defRPr sz="1200" kern="1200">
          <a:solidFill>
            <a:srgbClr val="A6B4B7"/>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edgar.tellez@adrisa.com.mx" TargetMode="Externa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922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Objeto"/>
          <p:cNvGraphicFramePr>
            <a:graphicFrameLocks noChangeAspect="1"/>
          </p:cNvGraphicFramePr>
          <p:nvPr>
            <p:extLst>
              <p:ext uri="{D42A27DB-BD31-4B8C-83A1-F6EECF244321}">
                <p14:modId xmlns:p14="http://schemas.microsoft.com/office/powerpoint/2010/main" val="2251269901"/>
              </p:ext>
            </p:extLst>
          </p:nvPr>
        </p:nvGraphicFramePr>
        <p:xfrm>
          <a:off x="3722730" y="620689"/>
          <a:ext cx="5103960" cy="3514704"/>
        </p:xfrm>
        <a:graphic>
          <a:graphicData uri="http://schemas.openxmlformats.org/presentationml/2006/ole">
            <mc:AlternateContent xmlns:mc="http://schemas.openxmlformats.org/markup-compatibility/2006">
              <mc:Choice xmlns:v="urn:schemas-microsoft-com:vml" Requires="v">
                <p:oleObj spid="_x0000_s5170" name="Image" r:id="rId3" imgW="1685213" imgH="1787769" progId="Photoshop.Image.5">
                  <p:embed/>
                </p:oleObj>
              </mc:Choice>
              <mc:Fallback>
                <p:oleObj name="Image" r:id="rId3" imgW="1685213" imgH="1787769" progId="Photoshop.Image.5">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b="41032"/>
                      <a:stretch>
                        <a:fillRect/>
                      </a:stretch>
                    </p:blipFill>
                    <p:spPr bwMode="auto">
                      <a:xfrm>
                        <a:off x="3722730" y="620689"/>
                        <a:ext cx="5103960" cy="3514704"/>
                      </a:xfrm>
                      <a:prstGeom prst="rect">
                        <a:avLst/>
                      </a:prstGeom>
                      <a:noFill/>
                      <a:ln>
                        <a:noFill/>
                      </a:ln>
                    </p:spPr>
                  </p:pic>
                </p:oleObj>
              </mc:Fallback>
            </mc:AlternateContent>
          </a:graphicData>
        </a:graphic>
      </p:graphicFrame>
      <p:sp>
        <p:nvSpPr>
          <p:cNvPr id="13" name="12 CuadroTexto"/>
          <p:cNvSpPr txBox="1"/>
          <p:nvPr/>
        </p:nvSpPr>
        <p:spPr>
          <a:xfrm>
            <a:off x="323528" y="1907006"/>
            <a:ext cx="3023154" cy="646331"/>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wrap="square" rtlCol="0">
            <a:spAutoFit/>
          </a:bodyPr>
          <a:lstStyle/>
          <a:p>
            <a:pPr algn="ctr"/>
            <a:r>
              <a:rPr lang="es-MX" b="1" dirty="0" smtClean="0">
                <a:latin typeface="Helvetica Neue Bold Condensed"/>
              </a:rPr>
              <a:t>Cómo me identifican en caso de </a:t>
            </a:r>
            <a:r>
              <a:rPr lang="es-MX" b="1" dirty="0" smtClean="0">
                <a:latin typeface="Helvetica Neue Bold Condensed"/>
              </a:rPr>
              <a:t>Accidente?</a:t>
            </a:r>
            <a:endParaRPr lang="es-MX" b="1" dirty="0">
              <a:latin typeface="Helvetica Neue Bold Condensed"/>
            </a:endParaRP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4354"/>
            <a:ext cx="3695700" cy="2133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15"/>
          <p:cNvSpPr>
            <a:spLocks noChangeArrowheads="1"/>
          </p:cNvSpPr>
          <p:nvPr/>
        </p:nvSpPr>
        <p:spPr bwMode="auto">
          <a:xfrm>
            <a:off x="6372200" y="1196752"/>
            <a:ext cx="1008112" cy="268715"/>
          </a:xfrm>
          <a:prstGeom prst="rect">
            <a:avLst/>
          </a:prstGeom>
          <a:noFill/>
          <a:ln w="38100">
            <a:solidFill>
              <a:srgbClr val="E31836"/>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16" name="Rectangle 15"/>
          <p:cNvSpPr>
            <a:spLocks noChangeArrowheads="1"/>
          </p:cNvSpPr>
          <p:nvPr/>
        </p:nvSpPr>
        <p:spPr bwMode="auto">
          <a:xfrm>
            <a:off x="4932040" y="3645024"/>
            <a:ext cx="864096" cy="252027"/>
          </a:xfrm>
          <a:prstGeom prst="rect">
            <a:avLst/>
          </a:prstGeom>
          <a:noFill/>
          <a:ln w="38100">
            <a:solidFill>
              <a:srgbClr val="E31836"/>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cxnSp>
        <p:nvCxnSpPr>
          <p:cNvPr id="17" name="16 Conector recto de flecha"/>
          <p:cNvCxnSpPr/>
          <p:nvPr/>
        </p:nvCxnSpPr>
        <p:spPr>
          <a:xfrm flipV="1">
            <a:off x="3203848" y="1465467"/>
            <a:ext cx="3024336" cy="6619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059832" y="2420889"/>
            <a:ext cx="1694296" cy="12241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7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23528" y="922668"/>
            <a:ext cx="8064896" cy="4801314"/>
          </a:xfrm>
          <a:prstGeom prst="rect">
            <a:avLst/>
          </a:prstGeom>
          <a:noFill/>
        </p:spPr>
        <p:txBody>
          <a:bodyPr wrap="square" rtlCol="0">
            <a:spAutoFit/>
          </a:bodyPr>
          <a:lstStyle/>
          <a:p>
            <a:pPr marL="342900" indent="-342900">
              <a:buFont typeface="Wingdings" pitchFamily="2" charset="2"/>
              <a:buChar char="Ø"/>
            </a:pPr>
            <a:r>
              <a:rPr lang="es-MX" sz="1600" b="1" dirty="0" smtClean="0">
                <a:latin typeface="Helvetica Neue Bold Condensed"/>
              </a:rPr>
              <a:t>Reportar el siniestro a la Compañía de </a:t>
            </a:r>
            <a:r>
              <a:rPr lang="es-MX" sz="1600" b="1" dirty="0" smtClean="0">
                <a:latin typeface="Helvetica Neue Bold Condensed"/>
              </a:rPr>
              <a:t>Seguros con la cual tengas contratada tu póliza:   </a:t>
            </a:r>
          </a:p>
          <a:p>
            <a:pPr marL="342900" indent="-342900">
              <a:buFont typeface="Wingdings" pitchFamily="2" charset="2"/>
              <a:buChar char="Ø"/>
            </a:pPr>
            <a:endParaRPr lang="es-MX" sz="1600" dirty="0" smtClean="0">
              <a:latin typeface="Helvetica Neue Bold Condensed"/>
            </a:endParaRPr>
          </a:p>
          <a:p>
            <a:pPr marL="742950" lvl="1" indent="-285750" fontAlgn="t">
              <a:buFont typeface="Arial" panose="020B0604020202020204" pitchFamily="34" charset="0"/>
              <a:buChar char="•"/>
            </a:pPr>
            <a:r>
              <a:rPr lang="es-MX" sz="1600" dirty="0">
                <a:latin typeface="Helvetica Neue Bold Condensed"/>
              </a:rPr>
              <a:t>Seguros </a:t>
            </a:r>
            <a:r>
              <a:rPr lang="es-MX" sz="1600" dirty="0" smtClean="0">
                <a:latin typeface="Helvetica Neue Bold Condensed"/>
              </a:rPr>
              <a:t>Inbursa</a:t>
            </a:r>
            <a:r>
              <a:rPr lang="es-MX" sz="1600" dirty="0">
                <a:latin typeface="Helvetica Neue Bold Condensed"/>
              </a:rPr>
              <a:t>	</a:t>
            </a:r>
            <a:r>
              <a:rPr lang="es-MX" sz="1600" dirty="0" smtClean="0">
                <a:latin typeface="Helvetica Neue Bold Condensed"/>
              </a:rPr>
              <a:t>	01 </a:t>
            </a:r>
            <a:r>
              <a:rPr lang="es-MX" sz="1600" dirty="0">
                <a:latin typeface="Helvetica Neue Bold Condensed"/>
              </a:rPr>
              <a:t>800 911 9000    </a:t>
            </a:r>
          </a:p>
          <a:p>
            <a:pPr marL="742950" lvl="1" indent="-285750" fontAlgn="t">
              <a:buFont typeface="Arial" panose="020B0604020202020204" pitchFamily="34" charset="0"/>
              <a:buChar char="•"/>
            </a:pPr>
            <a:r>
              <a:rPr lang="es-MX" sz="1600" dirty="0" smtClean="0">
                <a:latin typeface="Helvetica Neue Bold Condensed"/>
              </a:rPr>
              <a:t>Seguros Atlas		01 800 849 3917</a:t>
            </a:r>
          </a:p>
          <a:p>
            <a:pPr marL="742950" lvl="1" indent="-285750" fontAlgn="t">
              <a:buFont typeface="Arial" panose="020B0604020202020204" pitchFamily="34" charset="0"/>
              <a:buChar char="•"/>
            </a:pPr>
            <a:r>
              <a:rPr lang="es-MX" sz="1600" dirty="0" smtClean="0">
                <a:latin typeface="Helvetica Neue Bold Condensed"/>
              </a:rPr>
              <a:t>Quálitas			01800 288 6700</a:t>
            </a:r>
          </a:p>
          <a:p>
            <a:pPr marL="742950" lvl="1" indent="-285750" fontAlgn="t">
              <a:buFont typeface="Arial" panose="020B0604020202020204" pitchFamily="34" charset="0"/>
              <a:buChar char="•"/>
            </a:pPr>
            <a:r>
              <a:rPr lang="es-MX" sz="1600" dirty="0" smtClean="0">
                <a:latin typeface="Helvetica Neue Bold Condensed"/>
              </a:rPr>
              <a:t>Mapfre Tepeyac		01800 849 8585</a:t>
            </a:r>
            <a:endParaRPr lang="es-MX" sz="1600" dirty="0">
              <a:latin typeface="Helvetica Neue Bold Condensed"/>
            </a:endParaRPr>
          </a:p>
          <a:p>
            <a:pPr lvl="1"/>
            <a:endParaRPr lang="es-MX" sz="1600" b="1" dirty="0" smtClean="0">
              <a:latin typeface="Helvetica Neue Bold Condensed"/>
            </a:endParaRPr>
          </a:p>
          <a:p>
            <a:pPr marL="342900" indent="-342900">
              <a:buFont typeface="Wingdings" pitchFamily="2" charset="2"/>
              <a:buChar char="Ø"/>
            </a:pPr>
            <a:r>
              <a:rPr lang="es-MX" sz="1600" b="1" dirty="0" smtClean="0">
                <a:latin typeface="Helvetica Neue Bold Condensed"/>
              </a:rPr>
              <a:t>Al llamar deberás tener a la mano la siguiente información</a:t>
            </a:r>
            <a:r>
              <a:rPr lang="es-MX" sz="1600" b="1" dirty="0" smtClean="0">
                <a:latin typeface="Helvetica Neue Bold Condensed"/>
              </a:rPr>
              <a:t>:</a:t>
            </a:r>
          </a:p>
          <a:p>
            <a:pPr marL="742950" lvl="1" indent="-285750">
              <a:buFont typeface="Arial" pitchFamily="34" charset="0"/>
              <a:buChar char="•"/>
            </a:pPr>
            <a:r>
              <a:rPr lang="es-MX" sz="1600" dirty="0" smtClean="0">
                <a:latin typeface="Helvetica Neue Bold Condensed"/>
              </a:rPr>
              <a:t>Nombre </a:t>
            </a:r>
            <a:r>
              <a:rPr lang="es-MX" sz="1600" dirty="0">
                <a:latin typeface="Helvetica Neue Bold Condensed"/>
              </a:rPr>
              <a:t>del Conductor.</a:t>
            </a:r>
          </a:p>
          <a:p>
            <a:pPr marL="742950" lvl="1" indent="-285750">
              <a:buFont typeface="Arial" pitchFamily="34" charset="0"/>
              <a:buChar char="•"/>
            </a:pPr>
            <a:r>
              <a:rPr lang="es-MX" sz="1600" dirty="0" smtClean="0">
                <a:latin typeface="Helvetica Neue Bold Condensed"/>
              </a:rPr>
              <a:t>Ubicación </a:t>
            </a:r>
            <a:r>
              <a:rPr lang="es-MX" sz="1600" dirty="0">
                <a:latin typeface="Helvetica Neue Bold Condensed"/>
              </a:rPr>
              <a:t>donde ocurrió el Siniestro.</a:t>
            </a:r>
          </a:p>
          <a:p>
            <a:pPr marL="742950" lvl="1" indent="-285750">
              <a:buFont typeface="Arial" pitchFamily="34" charset="0"/>
              <a:buChar char="•"/>
            </a:pPr>
            <a:r>
              <a:rPr lang="es-MX" sz="1600" dirty="0">
                <a:latin typeface="Helvetica Neue Bold Condensed"/>
              </a:rPr>
              <a:t>Datos </a:t>
            </a:r>
            <a:r>
              <a:rPr lang="es-MX" sz="1600" dirty="0" smtClean="0">
                <a:latin typeface="Helvetica Neue Bold Condensed"/>
              </a:rPr>
              <a:t>de tu </a:t>
            </a:r>
            <a:r>
              <a:rPr lang="es-MX" sz="1600" dirty="0">
                <a:latin typeface="Helvetica Neue Bold Condensed"/>
              </a:rPr>
              <a:t>v</a:t>
            </a:r>
            <a:r>
              <a:rPr lang="es-MX" sz="1600" dirty="0" smtClean="0">
                <a:latin typeface="Helvetica Neue Bold Condensed"/>
              </a:rPr>
              <a:t>ehículo (marca, tipo, color</a:t>
            </a:r>
            <a:r>
              <a:rPr lang="es-MX" sz="1600" dirty="0">
                <a:latin typeface="Helvetica Neue Bold Condensed"/>
              </a:rPr>
              <a:t>, placas, </a:t>
            </a:r>
            <a:r>
              <a:rPr lang="es-MX" sz="1600" dirty="0" smtClean="0">
                <a:latin typeface="Helvetica Neue Bold Condensed"/>
              </a:rPr>
              <a:t>Serie, etc.)</a:t>
            </a:r>
          </a:p>
          <a:p>
            <a:pPr marL="742950" lvl="1" indent="-285750">
              <a:buFont typeface="Arial" pitchFamily="34" charset="0"/>
              <a:buChar char="•"/>
            </a:pPr>
            <a:endParaRPr lang="es-MX" sz="1600" dirty="0">
              <a:latin typeface="Helvetica Neue Bold Condensed"/>
            </a:endParaRPr>
          </a:p>
          <a:p>
            <a:pPr marL="342900" indent="-342900">
              <a:buFont typeface="Wingdings" pitchFamily="2" charset="2"/>
              <a:buChar char="Ø"/>
            </a:pPr>
            <a:r>
              <a:rPr lang="es-MX" sz="1600" b="1" dirty="0" smtClean="0">
                <a:latin typeface="Helvetica Neue Bold Condensed"/>
              </a:rPr>
              <a:t>Indicar si existen algunas de las siguientes situaciones:</a:t>
            </a:r>
          </a:p>
          <a:p>
            <a:pPr marL="742950" lvl="1" indent="-285750">
              <a:buFont typeface="Arial" pitchFamily="34" charset="0"/>
              <a:buChar char="•"/>
            </a:pPr>
            <a:r>
              <a:rPr lang="es-MX" sz="1600" dirty="0" smtClean="0">
                <a:latin typeface="Helvetica Neue Bold Condensed"/>
              </a:rPr>
              <a:t>Lesionados y/o fallecidos</a:t>
            </a:r>
          </a:p>
          <a:p>
            <a:pPr marL="742950" lvl="1" indent="-285750">
              <a:buFont typeface="Arial" pitchFamily="34" charset="0"/>
              <a:buChar char="•"/>
            </a:pPr>
            <a:r>
              <a:rPr lang="es-MX" sz="1600" dirty="0" smtClean="0">
                <a:latin typeface="Helvetica Neue Bold Condensed"/>
              </a:rPr>
              <a:t>Daños a 3° en sus bienes (casas, bardas, vehículos).</a:t>
            </a:r>
          </a:p>
          <a:p>
            <a:pPr marL="742950" lvl="1" indent="-285750">
              <a:buFont typeface="Arial" pitchFamily="34" charset="0"/>
              <a:buChar char="•"/>
            </a:pPr>
            <a:r>
              <a:rPr lang="es-MX" sz="1600" dirty="0" smtClean="0">
                <a:latin typeface="Helvetica Neue Bold Condensed"/>
              </a:rPr>
              <a:t>Si el vehículo no se puede mover por sus propios medios.</a:t>
            </a:r>
          </a:p>
          <a:p>
            <a:pPr marL="742950" lvl="1" indent="-285750">
              <a:buFont typeface="Arial" pitchFamily="34" charset="0"/>
              <a:buChar char="•"/>
            </a:pPr>
            <a:r>
              <a:rPr lang="es-MX" sz="1600" dirty="0" smtClean="0">
                <a:latin typeface="Helvetica Neue Bold Condensed"/>
              </a:rPr>
              <a:t>Si es auto Utilitario avisar de inmediato a responsable de flotilla</a:t>
            </a:r>
            <a:r>
              <a:rPr lang="es-MX" sz="1600" dirty="0" smtClean="0"/>
              <a:t>.</a:t>
            </a:r>
          </a:p>
          <a:p>
            <a:pPr marL="742950" lvl="1" indent="-285750">
              <a:buFont typeface="Arial" pitchFamily="34" charset="0"/>
              <a:buChar char="•"/>
            </a:pPr>
            <a:endParaRPr lang="es-MX" dirty="0"/>
          </a:p>
        </p:txBody>
      </p:sp>
      <p:sp>
        <p:nvSpPr>
          <p:cNvPr id="9" name="8 Título"/>
          <p:cNvSpPr txBox="1">
            <a:spLocks noGrp="1"/>
          </p:cNvSpPr>
          <p:nvPr>
            <p:ph type="title"/>
          </p:nvPr>
        </p:nvSpPr>
        <p:spPr>
          <a:xfrm>
            <a:off x="2771800" y="188640"/>
            <a:ext cx="3600400" cy="5232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MX" sz="2800" dirty="0" smtClean="0">
                <a:solidFill>
                  <a:schemeClr val="accent6">
                    <a:lumMod val="75000"/>
                  </a:schemeClr>
                </a:solidFill>
                <a:latin typeface="Helvetica Neue Bold Condensed"/>
              </a:rPr>
              <a:t>Guía Rápida</a:t>
            </a:r>
            <a:endParaRPr lang="es-MX" sz="2800" dirty="0">
              <a:solidFill>
                <a:schemeClr val="accent6">
                  <a:lumMod val="75000"/>
                </a:schemeClr>
              </a:solidFill>
              <a:latin typeface="Helvetica Neue Bold Condensed"/>
            </a:endParaRPr>
          </a:p>
        </p:txBody>
      </p:sp>
    </p:spTree>
    <p:extLst>
      <p:ext uri="{BB962C8B-B14F-4D97-AF65-F5344CB8AC3E}">
        <p14:creationId xmlns:p14="http://schemas.microsoft.com/office/powerpoint/2010/main" val="36831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67544" y="188640"/>
            <a:ext cx="302433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13"/>
          <p:cNvSpPr txBox="1"/>
          <p:nvPr/>
        </p:nvSpPr>
        <p:spPr>
          <a:xfrm>
            <a:off x="4211960" y="716152"/>
            <a:ext cx="4227367" cy="1015663"/>
          </a:xfrm>
          <a:prstGeom prst="rect">
            <a:avLst/>
          </a:prstGeom>
          <a:noFill/>
        </p:spPr>
        <p:txBody>
          <a:bodyPr wrap="square" rtlCol="0">
            <a:spAutoFit/>
          </a:bodyPr>
          <a:lstStyle/>
          <a:p>
            <a:pPr marL="285750" indent="-285750" algn="just">
              <a:buFont typeface="Arial" pitchFamily="34" charset="0"/>
              <a:buChar char="•"/>
            </a:pPr>
            <a:r>
              <a:rPr lang="es-ES" sz="2000" dirty="0" smtClean="0">
                <a:latin typeface="Helvetica Neue Bold Condensed"/>
                <a:cs typeface="Verdana"/>
              </a:rPr>
              <a:t>El </a:t>
            </a:r>
            <a:r>
              <a:rPr lang="es-ES" sz="2000" b="1" dirty="0" smtClean="0">
                <a:solidFill>
                  <a:srgbClr val="FF0000"/>
                </a:solidFill>
                <a:latin typeface="Helvetica Neue Bold Condensed"/>
                <a:cs typeface="Verdana"/>
              </a:rPr>
              <a:t>80% </a:t>
            </a:r>
            <a:r>
              <a:rPr lang="es-ES" sz="2000" dirty="0" smtClean="0">
                <a:latin typeface="Helvetica Neue Bold Condensed"/>
                <a:cs typeface="Verdana"/>
              </a:rPr>
              <a:t>de los accidentes pueden ser PREVENIDOS ya que implica un FACTOR HUMANO.</a:t>
            </a:r>
          </a:p>
        </p:txBody>
      </p:sp>
      <p:sp>
        <p:nvSpPr>
          <p:cNvPr id="6" name="Title 1"/>
          <p:cNvSpPr txBox="1">
            <a:spLocks noGrp="1"/>
          </p:cNvSpPr>
          <p:nvPr>
            <p:ph type="title"/>
          </p:nvPr>
        </p:nvSpPr>
        <p:spPr>
          <a:xfrm>
            <a:off x="4572000" y="123376"/>
            <a:ext cx="3240162" cy="469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ct val="50000"/>
              </a:spcBef>
            </a:pPr>
            <a:r>
              <a:rPr lang="es-ES" sz="2400" b="1" dirty="0" smtClean="0">
                <a:solidFill>
                  <a:schemeClr val="accent6">
                    <a:lumMod val="75000"/>
                  </a:schemeClr>
                </a:solidFill>
                <a:latin typeface="Helvetica Neue Bold Condensed"/>
              </a:rPr>
              <a:t>Sabias que……..</a:t>
            </a:r>
            <a:endParaRPr lang="es-ES" sz="2400" b="1" dirty="0">
              <a:solidFill>
                <a:schemeClr val="accent6">
                  <a:lumMod val="75000"/>
                </a:schemeClr>
              </a:solidFill>
              <a:latin typeface="Helvetica Neue Bold Condensed"/>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076" y="2492896"/>
            <a:ext cx="7803318" cy="306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0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chemeClr val="accent6">
                    <a:lumMod val="75000"/>
                  </a:schemeClr>
                </a:solidFill>
              </a:rPr>
              <a:t>Tips para evitar accidentes</a:t>
            </a:r>
            <a:endParaRPr lang="es-MX" dirty="0">
              <a:solidFill>
                <a:schemeClr val="accent6">
                  <a:lumMod val="75000"/>
                </a:schemeClr>
              </a:solidFill>
            </a:endParaRPr>
          </a:p>
        </p:txBody>
      </p:sp>
      <p:sp>
        <p:nvSpPr>
          <p:cNvPr id="3" name="2 Marcador de contenido"/>
          <p:cNvSpPr>
            <a:spLocks noGrp="1"/>
          </p:cNvSpPr>
          <p:nvPr>
            <p:ph idx="1"/>
          </p:nvPr>
        </p:nvSpPr>
        <p:spPr/>
        <p:txBody>
          <a:bodyPr>
            <a:normAutofit fontScale="40000" lnSpcReduction="20000"/>
          </a:bodyPr>
          <a:lstStyle/>
          <a:p>
            <a:pPr marL="285750" indent="-285750" algn="just"/>
            <a:r>
              <a:rPr lang="es-MX" b="1" dirty="0">
                <a:latin typeface="Helvetica Neue Bold Condensed"/>
              </a:rPr>
              <a:t>No manejar </a:t>
            </a:r>
            <a:r>
              <a:rPr lang="es-MX" dirty="0">
                <a:latin typeface="Helvetica Neue Bold Condensed"/>
              </a:rPr>
              <a:t>cuando hayas ingerido </a:t>
            </a:r>
            <a:r>
              <a:rPr lang="es-MX" b="1" dirty="0">
                <a:latin typeface="Helvetica Neue Bold Condensed"/>
              </a:rPr>
              <a:t>bebidas alcohólicas</a:t>
            </a:r>
            <a:r>
              <a:rPr lang="es-MX" dirty="0">
                <a:latin typeface="Helvetica Neue Bold Condensed"/>
              </a:rPr>
              <a:t>.</a:t>
            </a:r>
          </a:p>
          <a:p>
            <a:pPr marL="285750" indent="-285750" algn="just"/>
            <a:endParaRPr lang="es-MX" dirty="0">
              <a:latin typeface="Helvetica Neue Bold Condensed"/>
            </a:endParaRPr>
          </a:p>
          <a:p>
            <a:pPr marL="285750" indent="-285750" algn="just"/>
            <a:r>
              <a:rPr lang="es-MX" dirty="0">
                <a:latin typeface="Helvetica Neue Bold Condensed"/>
              </a:rPr>
              <a:t>Cumplir con los </a:t>
            </a:r>
            <a:r>
              <a:rPr lang="es-MX" b="1" dirty="0">
                <a:latin typeface="Helvetica Neue Bold Condensed"/>
              </a:rPr>
              <a:t>reglamentos de transito</a:t>
            </a:r>
            <a:r>
              <a:rPr lang="es-MX" dirty="0">
                <a:latin typeface="Helvetica Neue Bold Condensed"/>
              </a:rPr>
              <a:t>.</a:t>
            </a:r>
          </a:p>
          <a:p>
            <a:pPr marL="285750" indent="-285750" algn="just"/>
            <a:endParaRPr lang="es-MX" dirty="0">
              <a:latin typeface="Helvetica Neue Bold Condensed"/>
            </a:endParaRPr>
          </a:p>
          <a:p>
            <a:pPr marL="285750" indent="-285750" algn="just"/>
            <a:r>
              <a:rPr lang="es-MX" dirty="0">
                <a:latin typeface="Helvetica Neue Bold Condensed"/>
              </a:rPr>
              <a:t>Utilizar los </a:t>
            </a:r>
            <a:r>
              <a:rPr lang="es-MX" b="1" dirty="0">
                <a:latin typeface="Helvetica Neue Bold Condensed"/>
              </a:rPr>
              <a:t>cinturones de Seguridad</a:t>
            </a:r>
            <a:r>
              <a:rPr lang="es-MX" dirty="0">
                <a:latin typeface="Helvetica Neue Bold Condensed"/>
              </a:rPr>
              <a:t>.</a:t>
            </a:r>
          </a:p>
          <a:p>
            <a:pPr marL="285750" indent="-285750" algn="just"/>
            <a:endParaRPr lang="es-MX" dirty="0">
              <a:latin typeface="Helvetica Neue Bold Condensed"/>
            </a:endParaRPr>
          </a:p>
          <a:p>
            <a:pPr marL="285750" indent="-285750" algn="just"/>
            <a:r>
              <a:rPr lang="es-MX" dirty="0">
                <a:latin typeface="Helvetica Neue Bold Condensed"/>
              </a:rPr>
              <a:t>No ser presa de </a:t>
            </a:r>
            <a:r>
              <a:rPr lang="es-MX" b="1" dirty="0" smtClean="0">
                <a:latin typeface="Helvetica Neue Bold Condensed"/>
              </a:rPr>
              <a:t>distractores.</a:t>
            </a:r>
          </a:p>
          <a:p>
            <a:pPr marL="285750" indent="-285750" algn="just"/>
            <a:endParaRPr lang="es-MX" dirty="0">
              <a:latin typeface="Helvetica Neue Bold Condensed"/>
            </a:endParaRPr>
          </a:p>
          <a:p>
            <a:pPr marL="285750" indent="-285750" algn="just"/>
            <a:r>
              <a:rPr lang="es-MX" dirty="0">
                <a:latin typeface="Helvetica Neue Bold Condensed"/>
              </a:rPr>
              <a:t>Lleva </a:t>
            </a:r>
            <a:r>
              <a:rPr lang="es-MX" b="1" dirty="0">
                <a:latin typeface="Helvetica Neue Bold Condensed"/>
              </a:rPr>
              <a:t>tu póliza </a:t>
            </a:r>
            <a:r>
              <a:rPr lang="es-MX" dirty="0">
                <a:latin typeface="Helvetica Neue Bold Condensed"/>
              </a:rPr>
              <a:t>de seguro en la guantera del auto, junto con una </a:t>
            </a:r>
            <a:r>
              <a:rPr lang="es-MX" b="1" dirty="0">
                <a:latin typeface="Helvetica Neue Bold Condensed"/>
              </a:rPr>
              <a:t>pluma y </a:t>
            </a:r>
            <a:r>
              <a:rPr lang="es-MX" b="1" dirty="0" smtClean="0">
                <a:latin typeface="Helvetica Neue Bold Condensed"/>
              </a:rPr>
              <a:t>papel; y/o en archivo digital dentro de tu dispositivo móvil</a:t>
            </a:r>
            <a:r>
              <a:rPr lang="es-MX" dirty="0" smtClean="0">
                <a:latin typeface="Helvetica Neue Bold Condensed"/>
              </a:rPr>
              <a:t>.</a:t>
            </a:r>
            <a:endParaRPr lang="es-MX" dirty="0">
              <a:latin typeface="Helvetica Neue Bold Condensed"/>
            </a:endParaRPr>
          </a:p>
          <a:p>
            <a:pPr marL="285750" indent="-285750" algn="just"/>
            <a:endParaRPr lang="es-MX" dirty="0">
              <a:latin typeface="Helvetica Neue Bold Condensed"/>
            </a:endParaRPr>
          </a:p>
          <a:p>
            <a:pPr marL="285750" indent="-285750" algn="just"/>
            <a:r>
              <a:rPr lang="es-MX" dirty="0">
                <a:latin typeface="Helvetica Neue Bold Condensed"/>
              </a:rPr>
              <a:t>Lleva tu </a:t>
            </a:r>
            <a:r>
              <a:rPr lang="es-MX" b="1" dirty="0">
                <a:latin typeface="Helvetica Neue Bold Condensed"/>
              </a:rPr>
              <a:t>licencia de </a:t>
            </a:r>
            <a:r>
              <a:rPr lang="es-MX" b="1" dirty="0" smtClean="0">
                <a:latin typeface="Helvetica Neue Bold Condensed"/>
              </a:rPr>
              <a:t>conducir.</a:t>
            </a:r>
            <a:endParaRPr lang="es-MX" b="1" dirty="0">
              <a:latin typeface="Helvetica Neue Bold Condensed"/>
            </a:endParaRPr>
          </a:p>
          <a:p>
            <a:pPr marL="285750" indent="-285750" algn="just"/>
            <a:endParaRPr lang="es-MX" dirty="0">
              <a:latin typeface="Helvetica Neue Bold Condensed"/>
            </a:endParaRPr>
          </a:p>
          <a:p>
            <a:pPr marL="285750" indent="-285750" algn="just"/>
            <a:r>
              <a:rPr lang="es-MX" dirty="0">
                <a:latin typeface="Helvetica Neue Bold Condensed"/>
              </a:rPr>
              <a:t>En caso de asalto, </a:t>
            </a:r>
            <a:r>
              <a:rPr lang="es-MX" b="1" dirty="0">
                <a:latin typeface="Helvetica Neue Bold Condensed"/>
              </a:rPr>
              <a:t>mantén la calma </a:t>
            </a:r>
            <a:r>
              <a:rPr lang="es-MX" dirty="0">
                <a:latin typeface="Helvetica Neue Bold Condensed"/>
              </a:rPr>
              <a:t>y NO </a:t>
            </a:r>
            <a:r>
              <a:rPr lang="es-MX" dirty="0" smtClean="0">
                <a:latin typeface="Helvetica Neue Bold Condensed"/>
              </a:rPr>
              <a:t>pongas </a:t>
            </a:r>
            <a:r>
              <a:rPr lang="es-MX" dirty="0">
                <a:latin typeface="Helvetica Neue Bold Condensed"/>
              </a:rPr>
              <a:t>resistencia.</a:t>
            </a:r>
          </a:p>
          <a:p>
            <a:pPr marL="285750" indent="-285750" algn="just"/>
            <a:endParaRPr lang="es-MX" dirty="0">
              <a:latin typeface="Helvetica Neue Bold Condensed"/>
            </a:endParaRPr>
          </a:p>
          <a:p>
            <a:pPr marL="285750" indent="-285750" algn="just"/>
            <a:r>
              <a:rPr lang="es-MX" dirty="0">
                <a:latin typeface="Helvetica Neue Bold Condensed"/>
              </a:rPr>
              <a:t>En caso de </a:t>
            </a:r>
            <a:r>
              <a:rPr lang="es-MX" b="1" dirty="0">
                <a:latin typeface="Helvetica Neue Bold Condensed"/>
              </a:rPr>
              <a:t>inundación</a:t>
            </a:r>
            <a:r>
              <a:rPr lang="es-MX" dirty="0">
                <a:latin typeface="Helvetica Neue Bold Condensed"/>
              </a:rPr>
              <a:t> de tu vehículo, no intentes </a:t>
            </a:r>
            <a:r>
              <a:rPr lang="es-MX" b="1" dirty="0">
                <a:latin typeface="Helvetica Neue Bold Condensed"/>
              </a:rPr>
              <a:t>volver a arrancarlo</a:t>
            </a:r>
            <a:r>
              <a:rPr lang="es-MX" dirty="0">
                <a:latin typeface="Helvetica Neue Bold Condensed"/>
              </a:rPr>
              <a:t>.</a:t>
            </a:r>
            <a:endParaRPr lang="es-ES" dirty="0">
              <a:latin typeface="Helvetica Neue Bold Condensed"/>
            </a:endParaRPr>
          </a:p>
          <a:p>
            <a:pPr marL="285750" indent="-285750" algn="just"/>
            <a:endParaRPr lang="es-MX" dirty="0">
              <a:latin typeface="Helvetica Neue Bold Condensed"/>
            </a:endParaRPr>
          </a:p>
          <a:p>
            <a:pPr marL="285750" indent="-285750" algn="just"/>
            <a:r>
              <a:rPr lang="es-MX" dirty="0">
                <a:latin typeface="Helvetica Neue Bold Condensed"/>
              </a:rPr>
              <a:t>En caso de </a:t>
            </a:r>
            <a:r>
              <a:rPr lang="es-MX" b="1" dirty="0">
                <a:latin typeface="Helvetica Neue Bold Condensed"/>
              </a:rPr>
              <a:t>golpes en las partes bajas</a:t>
            </a:r>
            <a:r>
              <a:rPr lang="es-MX" dirty="0">
                <a:latin typeface="Helvetica Neue Bold Condensed"/>
              </a:rPr>
              <a:t>, revisa que no existan fugas para que puedas continuar tu camino, y mantente </a:t>
            </a:r>
            <a:r>
              <a:rPr lang="es-MX" dirty="0" smtClean="0">
                <a:latin typeface="Helvetica Neue Bold Condensed"/>
              </a:rPr>
              <a:t>alerta </a:t>
            </a:r>
            <a:r>
              <a:rPr lang="es-MX" dirty="0">
                <a:latin typeface="Helvetica Neue Bold Condensed"/>
              </a:rPr>
              <a:t>a las señales del vehículo. </a:t>
            </a:r>
          </a:p>
          <a:p>
            <a:endParaRPr lang="es-MX" dirty="0"/>
          </a:p>
        </p:txBody>
      </p:sp>
    </p:spTree>
    <p:extLst>
      <p:ext uri="{BB962C8B-B14F-4D97-AF65-F5344CB8AC3E}">
        <p14:creationId xmlns:p14="http://schemas.microsoft.com/office/powerpoint/2010/main" val="102338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sz="2800" dirty="0">
                <a:solidFill>
                  <a:schemeClr val="accent6">
                    <a:lumMod val="75000"/>
                  </a:schemeClr>
                </a:solidFill>
                <a:latin typeface="Helvetica Neue Bold Condensed"/>
                <a:cs typeface="Verdana"/>
              </a:rPr>
              <a:t>Comentarios de los usuarios más </a:t>
            </a:r>
            <a:r>
              <a:rPr lang="es-ES" sz="2800" dirty="0" smtClean="0">
                <a:solidFill>
                  <a:schemeClr val="accent6">
                    <a:lumMod val="75000"/>
                  </a:schemeClr>
                </a:solidFill>
                <a:latin typeface="Helvetica Neue Bold Condensed"/>
                <a:cs typeface="Verdana"/>
              </a:rPr>
              <a:t>recurrentes</a:t>
            </a:r>
            <a:endParaRPr lang="es-MX" sz="2800" dirty="0">
              <a:solidFill>
                <a:schemeClr val="accent6">
                  <a:lumMod val="75000"/>
                </a:schemeClr>
              </a:solidFill>
              <a:latin typeface="Helvetica Neue Bold Condensed"/>
            </a:endParaRPr>
          </a:p>
        </p:txBody>
      </p:sp>
      <p:sp>
        <p:nvSpPr>
          <p:cNvPr id="8" name="CuadroTexto 13"/>
          <p:cNvSpPr txBox="1"/>
          <p:nvPr/>
        </p:nvSpPr>
        <p:spPr>
          <a:xfrm>
            <a:off x="1259632" y="1268760"/>
            <a:ext cx="6192688" cy="4493538"/>
          </a:xfrm>
          <a:prstGeom prst="rect">
            <a:avLst/>
          </a:prstGeom>
          <a:noFill/>
        </p:spPr>
        <p:txBody>
          <a:bodyPr wrap="square" rtlCol="0">
            <a:spAutoFit/>
          </a:bodyPr>
          <a:lstStyle/>
          <a:p>
            <a:pPr marL="742950" lvl="1" indent="-285750" algn="just">
              <a:buFont typeface="Arial" pitchFamily="34" charset="0"/>
              <a:buChar char="•"/>
            </a:pPr>
            <a:r>
              <a:rPr lang="es-ES" dirty="0" smtClean="0">
                <a:latin typeface="Helvetica Neue Bold Condensed"/>
                <a:cs typeface="Verdana"/>
              </a:rPr>
              <a:t>El </a:t>
            </a:r>
            <a:r>
              <a:rPr lang="es-ES" dirty="0" smtClean="0">
                <a:latin typeface="Helvetica Neue Bold Condensed"/>
                <a:cs typeface="Verdana"/>
              </a:rPr>
              <a:t>ajustador no me defendió.</a:t>
            </a:r>
          </a:p>
          <a:p>
            <a:pPr marL="742950" lvl="1" indent="-285750" algn="just">
              <a:buFont typeface="Arial" pitchFamily="34" charset="0"/>
              <a:buChar char="•"/>
            </a:pPr>
            <a:r>
              <a:rPr lang="es-ES" dirty="0" smtClean="0">
                <a:latin typeface="Helvetica Neue Bold Condensed"/>
                <a:cs typeface="Verdana"/>
              </a:rPr>
              <a:t>El ajustador se puso de acuerdo con el 3° para no pagarme.</a:t>
            </a:r>
          </a:p>
          <a:p>
            <a:pPr marL="742950" lvl="1" indent="-285750" algn="just">
              <a:buFont typeface="Arial" pitchFamily="34" charset="0"/>
              <a:buChar char="•"/>
            </a:pPr>
            <a:r>
              <a:rPr lang="es-ES" dirty="0" smtClean="0">
                <a:latin typeface="Helvetica Neue Bold Condensed"/>
                <a:cs typeface="Verdana"/>
              </a:rPr>
              <a:t>Se frenó el de adelante.</a:t>
            </a:r>
          </a:p>
          <a:p>
            <a:pPr marL="742950" lvl="1" indent="-285750" algn="just">
              <a:buFont typeface="Arial" pitchFamily="34" charset="0"/>
              <a:buChar char="•"/>
            </a:pPr>
            <a:r>
              <a:rPr lang="es-ES" dirty="0" smtClean="0">
                <a:latin typeface="Helvetica Neue Bold Condensed"/>
                <a:cs typeface="Verdana"/>
              </a:rPr>
              <a:t>Se me atravesó.</a:t>
            </a:r>
          </a:p>
          <a:p>
            <a:pPr marL="742950" lvl="1" indent="-285750" algn="just">
              <a:buFont typeface="Arial" pitchFamily="34" charset="0"/>
              <a:buChar char="•"/>
            </a:pPr>
            <a:r>
              <a:rPr lang="es-ES" dirty="0" smtClean="0">
                <a:latin typeface="Helvetica Neue Bold Condensed"/>
                <a:cs typeface="Verdana"/>
              </a:rPr>
              <a:t>El ajustador se tardó demasiado.</a:t>
            </a:r>
          </a:p>
          <a:p>
            <a:pPr lvl="1" algn="just"/>
            <a:endParaRPr lang="es-ES" sz="2000" dirty="0">
              <a:latin typeface="Franklin Gothic Book" pitchFamily="34" charset="0"/>
              <a:cs typeface="Verdana"/>
            </a:endParaRPr>
          </a:p>
          <a:p>
            <a:pPr lvl="1" algn="just"/>
            <a:r>
              <a:rPr lang="es-ES" sz="2800" dirty="0" smtClean="0">
                <a:solidFill>
                  <a:schemeClr val="accent6">
                    <a:lumMod val="75000"/>
                  </a:schemeClr>
                </a:solidFill>
                <a:latin typeface="Helvetica Neue Bold Condensed"/>
                <a:cs typeface="Verdana"/>
              </a:rPr>
              <a:t>Atención de seguimientos</a:t>
            </a:r>
            <a:r>
              <a:rPr lang="es-ES" sz="2800" dirty="0" smtClean="0">
                <a:solidFill>
                  <a:schemeClr val="accent6">
                    <a:lumMod val="75000"/>
                  </a:schemeClr>
                </a:solidFill>
                <a:latin typeface="Helvetica Neue Bold Condensed"/>
                <a:cs typeface="Verdana"/>
              </a:rPr>
              <a:t> </a:t>
            </a:r>
          </a:p>
          <a:p>
            <a:pPr lvl="1" algn="just"/>
            <a:endParaRPr lang="es-ES" dirty="0" smtClean="0">
              <a:latin typeface="Helvetica Neue Bold Condensed"/>
              <a:cs typeface="Verdana"/>
            </a:endParaRPr>
          </a:p>
          <a:p>
            <a:pPr lvl="1" algn="just"/>
            <a:r>
              <a:rPr lang="es-ES" dirty="0" smtClean="0">
                <a:latin typeface="Helvetica Neue Bold Condensed"/>
                <a:cs typeface="Verdana"/>
              </a:rPr>
              <a:t>En caso de obtener un mal servicio por parte de la compañía de seguros; favor de ponerse en contacto con el área de siniestros de Adrisa, para dar puntual seguimiento a su reclamación. </a:t>
            </a:r>
            <a:endParaRPr lang="es-ES" dirty="0" smtClean="0">
              <a:latin typeface="Helvetica Neue Bold Condensed"/>
              <a:cs typeface="Verdana"/>
            </a:endParaRPr>
          </a:p>
          <a:p>
            <a:pPr lvl="1" algn="just"/>
            <a:endParaRPr lang="es-ES" sz="2000" dirty="0">
              <a:latin typeface="Franklin Gothic Book" pitchFamily="34" charset="0"/>
              <a:cs typeface="Verdana"/>
            </a:endParaRPr>
          </a:p>
          <a:p>
            <a:pPr lvl="1" algn="just"/>
            <a:endParaRPr lang="es-ES" sz="2000" dirty="0" smtClean="0">
              <a:latin typeface="Franklin Gothic Book" pitchFamily="34" charset="0"/>
              <a:cs typeface="Verdana"/>
            </a:endParaRPr>
          </a:p>
        </p:txBody>
      </p:sp>
    </p:spTree>
    <p:extLst>
      <p:ext uri="{BB962C8B-B14F-4D97-AF65-F5344CB8AC3E}">
        <p14:creationId xmlns:p14="http://schemas.microsoft.com/office/powerpoint/2010/main" val="244264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78" t="38865" r="39664" b="28179"/>
          <a:stretch/>
        </p:blipFill>
        <p:spPr bwMode="auto">
          <a:xfrm>
            <a:off x="1080204" y="1677924"/>
            <a:ext cx="7452236" cy="391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Título"/>
          <p:cNvSpPr txBox="1">
            <a:spLocks noGrp="1"/>
          </p:cNvSpPr>
          <p:nvPr>
            <p:ph type="title"/>
          </p:nvPr>
        </p:nvSpPr>
        <p:spPr>
          <a:xfrm>
            <a:off x="3203848" y="449907"/>
            <a:ext cx="3456384" cy="523220"/>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MX" sz="2800" b="1" dirty="0" smtClean="0">
                <a:solidFill>
                  <a:schemeClr val="accent6">
                    <a:lumMod val="75000"/>
                  </a:schemeClr>
                </a:solidFill>
                <a:latin typeface="Helvetica Neue Bold Condensed"/>
              </a:rPr>
              <a:t>Situación No. 1</a:t>
            </a:r>
            <a:endParaRPr lang="es-MX" sz="2800" b="1" dirty="0">
              <a:solidFill>
                <a:schemeClr val="accent6">
                  <a:lumMod val="75000"/>
                </a:schemeClr>
              </a:solidFill>
              <a:latin typeface="Helvetica Neue Bold Condensed"/>
            </a:endParaRPr>
          </a:p>
        </p:txBody>
      </p:sp>
      <p:sp>
        <p:nvSpPr>
          <p:cNvPr id="6" name="CuadroTexto 13"/>
          <p:cNvSpPr txBox="1"/>
          <p:nvPr/>
        </p:nvSpPr>
        <p:spPr>
          <a:xfrm>
            <a:off x="698399" y="1068705"/>
            <a:ext cx="1257211" cy="400110"/>
          </a:xfrm>
          <a:prstGeom prst="rect">
            <a:avLst/>
          </a:prstGeom>
          <a:noFill/>
        </p:spPr>
        <p:txBody>
          <a:bodyPr wrap="square" rtlCol="0">
            <a:spAutoFit/>
          </a:bodyPr>
          <a:lstStyle/>
          <a:p>
            <a:pPr algn="just"/>
            <a:r>
              <a:rPr lang="es-ES" sz="2000" b="1" dirty="0" smtClean="0">
                <a:latin typeface="Helvetica Neue Bold Condensed"/>
                <a:cs typeface="Verdana"/>
              </a:rPr>
              <a:t>Alcance.</a:t>
            </a:r>
          </a:p>
        </p:txBody>
      </p:sp>
    </p:spTree>
    <p:extLst>
      <p:ext uri="{BB962C8B-B14F-4D97-AF65-F5344CB8AC3E}">
        <p14:creationId xmlns:p14="http://schemas.microsoft.com/office/powerpoint/2010/main" val="13477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00" y="1196752"/>
            <a:ext cx="7834040" cy="351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Título"/>
          <p:cNvSpPr txBox="1">
            <a:spLocks noGrp="1"/>
          </p:cNvSpPr>
          <p:nvPr>
            <p:ph type="title"/>
          </p:nvPr>
        </p:nvSpPr>
        <p:spPr>
          <a:xfrm>
            <a:off x="2874222" y="116632"/>
            <a:ext cx="3312368" cy="523220"/>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MX" sz="2800" b="1" dirty="0" smtClean="0">
                <a:solidFill>
                  <a:schemeClr val="accent6">
                    <a:lumMod val="75000"/>
                  </a:schemeClr>
                </a:solidFill>
                <a:latin typeface="Helvetica Neue Bold Condensed"/>
              </a:rPr>
              <a:t>Situación No. 2</a:t>
            </a:r>
            <a:endParaRPr lang="es-MX" sz="2800" b="1" dirty="0">
              <a:solidFill>
                <a:schemeClr val="accent6">
                  <a:lumMod val="75000"/>
                </a:schemeClr>
              </a:solidFill>
              <a:latin typeface="Helvetica Neue Bold Condensed"/>
            </a:endParaRPr>
          </a:p>
        </p:txBody>
      </p:sp>
      <p:sp>
        <p:nvSpPr>
          <p:cNvPr id="6" name="CuadroTexto 13"/>
          <p:cNvSpPr txBox="1"/>
          <p:nvPr/>
        </p:nvSpPr>
        <p:spPr>
          <a:xfrm>
            <a:off x="698400" y="668595"/>
            <a:ext cx="2505449" cy="400110"/>
          </a:xfrm>
          <a:prstGeom prst="rect">
            <a:avLst/>
          </a:prstGeom>
          <a:noFill/>
        </p:spPr>
        <p:txBody>
          <a:bodyPr wrap="square" rtlCol="0">
            <a:spAutoFit/>
          </a:bodyPr>
          <a:lstStyle/>
          <a:p>
            <a:pPr algn="just"/>
            <a:r>
              <a:rPr lang="es-ES" sz="2000" b="1" dirty="0" smtClean="0">
                <a:latin typeface="Helvetica Neue Bold Condensed"/>
                <a:cs typeface="Verdana"/>
              </a:rPr>
              <a:t>Invasión de </a:t>
            </a:r>
            <a:r>
              <a:rPr lang="es-ES" sz="2000" b="1" dirty="0" smtClean="0">
                <a:latin typeface="Helvetica Neue Bold Condensed"/>
                <a:cs typeface="Verdana"/>
              </a:rPr>
              <a:t>Carril</a:t>
            </a:r>
            <a:endParaRPr lang="es-ES" sz="2000" b="1" dirty="0" smtClean="0">
              <a:latin typeface="Helvetica Neue Bold Condensed"/>
              <a:cs typeface="Verdana"/>
            </a:endParaRPr>
          </a:p>
        </p:txBody>
      </p:sp>
      <p:sp>
        <p:nvSpPr>
          <p:cNvPr id="7" name="CuadroTexto 13"/>
          <p:cNvSpPr txBox="1"/>
          <p:nvPr/>
        </p:nvSpPr>
        <p:spPr>
          <a:xfrm>
            <a:off x="431606" y="5013176"/>
            <a:ext cx="8229577" cy="584775"/>
          </a:xfrm>
          <a:prstGeom prst="rect">
            <a:avLst/>
          </a:prstGeom>
          <a:noFill/>
        </p:spPr>
        <p:txBody>
          <a:bodyPr wrap="square" rtlCol="0">
            <a:spAutoFit/>
          </a:bodyPr>
          <a:lstStyle/>
          <a:p>
            <a:pPr algn="just"/>
            <a:r>
              <a:rPr lang="es-ES" sz="1600" dirty="0" smtClean="0">
                <a:latin typeface="Helvetica Neue Bold Condensed"/>
                <a:cs typeface="Verdana"/>
              </a:rPr>
              <a:t>Cuando </a:t>
            </a:r>
            <a:r>
              <a:rPr lang="es-ES" sz="1600" dirty="0">
                <a:latin typeface="Helvetica Neue Bold Condensed"/>
                <a:cs typeface="Verdana"/>
              </a:rPr>
              <a:t>un conductor quiera detenerse, cambiar de dirección o de carril, deberá disminuir la velocidad, efectuándolo con la </a:t>
            </a:r>
            <a:r>
              <a:rPr lang="es-ES" sz="1600" dirty="0" smtClean="0">
                <a:latin typeface="Helvetica Neue Bold Condensed"/>
                <a:cs typeface="Verdana"/>
              </a:rPr>
              <a:t>precaución </a:t>
            </a:r>
            <a:r>
              <a:rPr lang="es-MX" sz="1600" dirty="0">
                <a:latin typeface="Helvetica Neue Bold Condensed"/>
                <a:cs typeface="Verdana"/>
              </a:rPr>
              <a:t>debida.</a:t>
            </a:r>
            <a:endParaRPr lang="es-ES" sz="1600" dirty="0">
              <a:latin typeface="Helvetica Neue Bold Condensed"/>
              <a:cs typeface="Verdana"/>
            </a:endParaRPr>
          </a:p>
        </p:txBody>
      </p:sp>
    </p:spTree>
    <p:extLst>
      <p:ext uri="{BB962C8B-B14F-4D97-AF65-F5344CB8AC3E}">
        <p14:creationId xmlns:p14="http://schemas.microsoft.com/office/powerpoint/2010/main" val="13477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title"/>
          </p:nvPr>
        </p:nvSpPr>
        <p:spPr>
          <a:xfrm>
            <a:off x="2915816" y="260648"/>
            <a:ext cx="2952328" cy="523220"/>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MX" sz="2800" b="1" dirty="0" smtClean="0">
                <a:solidFill>
                  <a:schemeClr val="accent6">
                    <a:lumMod val="75000"/>
                  </a:schemeClr>
                </a:solidFill>
                <a:latin typeface="Helvetica Neue Bold Condensed"/>
              </a:rPr>
              <a:t>Situación No. 3</a:t>
            </a:r>
            <a:endParaRPr lang="es-MX" sz="2800" b="1" dirty="0">
              <a:solidFill>
                <a:schemeClr val="accent6">
                  <a:lumMod val="75000"/>
                </a:schemeClr>
              </a:solidFill>
              <a:latin typeface="Helvetica Neue Bold Condensed"/>
            </a:endParaRPr>
          </a:p>
        </p:txBody>
      </p:sp>
      <p:sp>
        <p:nvSpPr>
          <p:cNvPr id="4" name="CuadroTexto 13"/>
          <p:cNvSpPr txBox="1"/>
          <p:nvPr/>
        </p:nvSpPr>
        <p:spPr>
          <a:xfrm>
            <a:off x="539552" y="739265"/>
            <a:ext cx="1497337" cy="400110"/>
          </a:xfrm>
          <a:prstGeom prst="rect">
            <a:avLst/>
          </a:prstGeom>
          <a:noFill/>
        </p:spPr>
        <p:txBody>
          <a:bodyPr wrap="square" rtlCol="0">
            <a:spAutoFit/>
          </a:bodyPr>
          <a:lstStyle/>
          <a:p>
            <a:pPr algn="just"/>
            <a:r>
              <a:rPr lang="es-ES" sz="2000" b="1" dirty="0" smtClean="0">
                <a:latin typeface="Helvetica Neue Bold Condensed"/>
                <a:cs typeface="Verdana"/>
              </a:rPr>
              <a:t>Semáforo</a:t>
            </a:r>
            <a:endParaRPr lang="es-ES" sz="2000" b="1" dirty="0" smtClean="0">
              <a:latin typeface="Helvetica Neue Bold Condensed"/>
              <a:cs typeface="Verdana"/>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089927"/>
            <a:ext cx="4118649" cy="2699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22135" y="4005064"/>
            <a:ext cx="7704856" cy="1754326"/>
          </a:xfrm>
          <a:prstGeom prst="rect">
            <a:avLst/>
          </a:prstGeom>
        </p:spPr>
        <p:txBody>
          <a:bodyPr wrap="square">
            <a:spAutoFit/>
          </a:bodyPr>
          <a:lstStyle/>
          <a:p>
            <a:r>
              <a:rPr lang="es-ES" dirty="0">
                <a:latin typeface="Helvetica Neue Bold Condensed"/>
              </a:rPr>
              <a:t>Para las preferencias de paso en los cruceros, el conductor se ajustará a la señalización establecida y a las siguientes reglas…</a:t>
            </a:r>
          </a:p>
          <a:p>
            <a:endParaRPr lang="es-ES" dirty="0">
              <a:latin typeface="Helvetica Neue Bold Condensed"/>
            </a:endParaRPr>
          </a:p>
          <a:p>
            <a:r>
              <a:rPr lang="es-ES" dirty="0">
                <a:latin typeface="Helvetica Neue Bold Condensed"/>
              </a:rPr>
              <a:t>En los cruceros regulados mediante semáforos, debe detener su vehículo en la línea de “alto”, sin invadir la zona para el cruce de los peatones cuando la luz del semáforo esté en color </a:t>
            </a:r>
            <a:r>
              <a:rPr lang="es-ES" dirty="0" smtClean="0">
                <a:latin typeface="Helvetica Neue Bold Condensed"/>
              </a:rPr>
              <a:t>rojo.</a:t>
            </a:r>
            <a:endParaRPr lang="es-ES" dirty="0">
              <a:latin typeface="Helvetica Neue Bold Condensed"/>
            </a:endParaRPr>
          </a:p>
        </p:txBody>
      </p:sp>
    </p:spTree>
    <p:extLst>
      <p:ext uri="{BB962C8B-B14F-4D97-AF65-F5344CB8AC3E}">
        <p14:creationId xmlns:p14="http://schemas.microsoft.com/office/powerpoint/2010/main" val="314071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332656"/>
            <a:ext cx="8064896" cy="864096"/>
          </a:xfrm>
          <a:solidFill>
            <a:schemeClr val="bg1"/>
          </a:solidFill>
          <a:ln w="9525">
            <a:noFill/>
          </a:ln>
        </p:spPr>
        <p:txBody>
          <a:bodyPr>
            <a:noAutofit/>
          </a:bodyPr>
          <a:lstStyle/>
          <a:p>
            <a:r>
              <a:rPr lang="es-ES" sz="2800" dirty="0" smtClean="0">
                <a:solidFill>
                  <a:schemeClr val="accent6">
                    <a:lumMod val="75000"/>
                  </a:schemeClr>
                </a:solidFill>
                <a:latin typeface="Helvetica Neue Bold Condensed"/>
                <a:cs typeface="Verdana"/>
              </a:rPr>
              <a:t>Recomendaciones en caso de no existir acuerdo en crucero</a:t>
            </a:r>
            <a:endParaRPr lang="es-MX" sz="2800" dirty="0">
              <a:solidFill>
                <a:schemeClr val="accent6">
                  <a:lumMod val="75000"/>
                </a:schemeClr>
              </a:solidFill>
              <a:latin typeface="Helvetica Neue Bold Condensed"/>
            </a:endParaRPr>
          </a:p>
        </p:txBody>
      </p:sp>
      <p:sp>
        <p:nvSpPr>
          <p:cNvPr id="3" name="CuadroTexto 13"/>
          <p:cNvSpPr txBox="1"/>
          <p:nvPr/>
        </p:nvSpPr>
        <p:spPr>
          <a:xfrm>
            <a:off x="755576" y="1988840"/>
            <a:ext cx="7278546" cy="2554545"/>
          </a:xfrm>
          <a:prstGeom prst="rect">
            <a:avLst/>
          </a:prstGeom>
          <a:noFill/>
        </p:spPr>
        <p:txBody>
          <a:bodyPr wrap="square" rtlCol="0">
            <a:spAutoFit/>
          </a:bodyPr>
          <a:lstStyle/>
          <a:p>
            <a:pPr marL="742950" lvl="1" indent="-285750" algn="just">
              <a:buFont typeface="Arial" pitchFamily="34" charset="0"/>
              <a:buChar char="•"/>
            </a:pPr>
            <a:r>
              <a:rPr lang="es-ES" sz="2000" dirty="0">
                <a:latin typeface="Helvetica Neue Bold Condensed"/>
                <a:cs typeface="Verdana"/>
              </a:rPr>
              <a:t>E</a:t>
            </a:r>
            <a:r>
              <a:rPr lang="es-ES" sz="2000" dirty="0" smtClean="0">
                <a:latin typeface="Helvetica Neue Bold Condensed"/>
                <a:cs typeface="Verdana"/>
              </a:rPr>
              <a:t>valuar Tiempo &amp; Deducible.</a:t>
            </a:r>
          </a:p>
          <a:p>
            <a:pPr marL="742950" lvl="1" indent="-285750" algn="just">
              <a:buFont typeface="Arial" pitchFamily="34" charset="0"/>
              <a:buChar char="•"/>
            </a:pPr>
            <a:r>
              <a:rPr lang="es-ES" sz="2000" dirty="0" smtClean="0">
                <a:latin typeface="Helvetica Neue Bold Condensed"/>
                <a:cs typeface="Verdana"/>
              </a:rPr>
              <a:t>Hacer citas para los ajustadores (en su caso)</a:t>
            </a:r>
          </a:p>
          <a:p>
            <a:pPr marL="742950" lvl="1" indent="-285750" algn="just">
              <a:buFont typeface="Arial" pitchFamily="34" charset="0"/>
              <a:buChar char="•"/>
            </a:pPr>
            <a:r>
              <a:rPr lang="es-ES" sz="2000" dirty="0" smtClean="0">
                <a:latin typeface="Helvetica Neue Bold Condensed"/>
                <a:cs typeface="Verdana"/>
              </a:rPr>
              <a:t>Tener en cuenta el reglamento de transito.</a:t>
            </a:r>
          </a:p>
          <a:p>
            <a:pPr marL="742950" lvl="1" indent="-285750" algn="just">
              <a:buFont typeface="Arial" pitchFamily="34" charset="0"/>
              <a:buChar char="•"/>
            </a:pPr>
            <a:r>
              <a:rPr lang="es-ES" sz="2000" dirty="0" smtClean="0">
                <a:latin typeface="Helvetica Neue Bold Condensed"/>
                <a:cs typeface="Verdana"/>
              </a:rPr>
              <a:t>No poner en riesgo la integridad física.</a:t>
            </a:r>
          </a:p>
          <a:p>
            <a:pPr marL="1200150" lvl="2" indent="-285750" algn="just">
              <a:buFont typeface="Arial" pitchFamily="34" charset="0"/>
              <a:buChar char="•"/>
            </a:pPr>
            <a:r>
              <a:rPr lang="es-ES" sz="2000" dirty="0" smtClean="0">
                <a:latin typeface="Helvetica Neue Bold Condensed"/>
                <a:cs typeface="Verdana"/>
              </a:rPr>
              <a:t>Persecuciones.</a:t>
            </a:r>
          </a:p>
          <a:p>
            <a:pPr marL="1200150" lvl="2" indent="-285750" algn="just">
              <a:buFont typeface="Arial" pitchFamily="34" charset="0"/>
              <a:buChar char="•"/>
            </a:pPr>
            <a:r>
              <a:rPr lang="es-ES" sz="2000" dirty="0" smtClean="0">
                <a:latin typeface="Helvetica Neue Bold Condensed"/>
                <a:cs typeface="Verdana"/>
              </a:rPr>
              <a:t>Asaltos.</a:t>
            </a:r>
          </a:p>
          <a:p>
            <a:pPr marL="1200150" lvl="2" indent="-285750" algn="just">
              <a:buFont typeface="Arial" pitchFamily="34" charset="0"/>
              <a:buChar char="•"/>
            </a:pPr>
            <a:r>
              <a:rPr lang="es-ES" sz="2000" dirty="0" smtClean="0">
                <a:latin typeface="Helvetica Neue Bold Condensed"/>
                <a:cs typeface="Verdana"/>
              </a:rPr>
              <a:t>Secuestros</a:t>
            </a:r>
          </a:p>
          <a:p>
            <a:pPr lvl="1" algn="just"/>
            <a:endParaRPr lang="es-ES" sz="2000" dirty="0" smtClean="0">
              <a:latin typeface="Franklin Gothic Book" pitchFamily="34" charset="0"/>
              <a:cs typeface="Verdana"/>
            </a:endParaRPr>
          </a:p>
        </p:txBody>
      </p:sp>
    </p:spTree>
    <p:extLst>
      <p:ext uri="{BB962C8B-B14F-4D97-AF65-F5344CB8AC3E}">
        <p14:creationId xmlns:p14="http://schemas.microsoft.com/office/powerpoint/2010/main" val="314071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9"/>
          <p:cNvPicPr>
            <a:picLocks noChangeAspect="1"/>
          </p:cNvPicPr>
          <p:nvPr/>
        </p:nvPicPr>
        <p:blipFill>
          <a:blip r:embed="rId2"/>
          <a:stretch>
            <a:fillRect/>
          </a:stretch>
        </p:blipFill>
        <p:spPr>
          <a:xfrm>
            <a:off x="246983" y="1052736"/>
            <a:ext cx="2781300" cy="4165600"/>
          </a:xfrm>
          <a:prstGeom prst="rect">
            <a:avLst/>
          </a:prstGeom>
        </p:spPr>
      </p:pic>
      <p:sp>
        <p:nvSpPr>
          <p:cNvPr id="13" name="Title 1"/>
          <p:cNvSpPr txBox="1">
            <a:spLocks/>
          </p:cNvSpPr>
          <p:nvPr/>
        </p:nvSpPr>
        <p:spPr>
          <a:xfrm>
            <a:off x="3580383" y="3978373"/>
            <a:ext cx="5024065" cy="17281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 sz="3200" dirty="0">
                <a:solidFill>
                  <a:srgbClr val="F5770F"/>
                </a:solidFill>
                <a:latin typeface="Helvetica Neue Bold Condensed"/>
              </a:rPr>
              <a:t>Estructura de Siniestros Adrisa</a:t>
            </a:r>
          </a:p>
        </p:txBody>
      </p:sp>
    </p:spTree>
    <p:extLst>
      <p:ext uri="{BB962C8B-B14F-4D97-AF65-F5344CB8AC3E}">
        <p14:creationId xmlns:p14="http://schemas.microsoft.com/office/powerpoint/2010/main" val="136495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8702" y="4118601"/>
            <a:ext cx="8049496" cy="1470025"/>
          </a:xfrm>
        </p:spPr>
        <p:txBody>
          <a:bodyPr>
            <a:normAutofit/>
          </a:bodyPr>
          <a:lstStyle/>
          <a:p>
            <a:r>
              <a:rPr lang="es-ES" dirty="0" smtClean="0">
                <a:latin typeface="Helvetica Neue Bold Condensed"/>
              </a:rPr>
              <a:t>Seguro de</a:t>
            </a:r>
            <a:r>
              <a:rPr lang="es-ES" dirty="0">
                <a:latin typeface="Helvetica Neue Bold Condensed"/>
              </a:rPr>
              <a:t> </a:t>
            </a:r>
            <a:r>
              <a:rPr lang="es-ES" dirty="0" smtClean="0">
                <a:latin typeface="Helvetica Neue Bold Condensed"/>
              </a:rPr>
              <a:t>Autos</a:t>
            </a:r>
            <a:endParaRPr lang="es-ES" dirty="0">
              <a:latin typeface="Helvetica Neue Bold Condensed"/>
            </a:endParaRPr>
          </a:p>
        </p:txBody>
      </p:sp>
    </p:spTree>
    <p:extLst>
      <p:ext uri="{BB962C8B-B14F-4D97-AF65-F5344CB8AC3E}">
        <p14:creationId xmlns:p14="http://schemas.microsoft.com/office/powerpoint/2010/main" val="24620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064896" cy="974619"/>
          </a:xfrm>
        </p:spPr>
        <p:txBody>
          <a:bodyPr>
            <a:normAutofit fontScale="90000"/>
          </a:bodyPr>
          <a:lstStyle/>
          <a:p>
            <a:pPr algn="ctr"/>
            <a:r>
              <a:rPr lang="es-ES_tradnl" sz="1600" dirty="0" smtClean="0">
                <a:solidFill>
                  <a:srgbClr val="000000"/>
                </a:solidFill>
              </a:rPr>
              <a:t/>
            </a:r>
            <a:br>
              <a:rPr lang="es-ES_tradnl" sz="1600" dirty="0" smtClean="0">
                <a:solidFill>
                  <a:srgbClr val="000000"/>
                </a:solidFill>
              </a:rPr>
            </a:br>
            <a:r>
              <a:rPr lang="es-ES" sz="3200" dirty="0"/>
              <a:t>Estructura de Siniestros Adrisa</a:t>
            </a:r>
            <a:r>
              <a:rPr lang="es-ES" sz="1600" dirty="0"/>
              <a:t/>
            </a:r>
            <a:br>
              <a:rPr lang="es-ES" sz="1600" dirty="0"/>
            </a:br>
            <a:r>
              <a:rPr lang="es-ES_tradnl" sz="1600" dirty="0">
                <a:solidFill>
                  <a:srgbClr val="000000"/>
                </a:solidFill>
              </a:rPr>
              <a:t/>
            </a:r>
            <a:br>
              <a:rPr lang="es-ES_tradnl" sz="1600" dirty="0">
                <a:solidFill>
                  <a:srgbClr val="000000"/>
                </a:solidFill>
              </a:rPr>
            </a:br>
            <a:r>
              <a:rPr lang="es-ES_tradnl" sz="1600" dirty="0">
                <a:solidFill>
                  <a:srgbClr val="000000"/>
                </a:solidFill>
              </a:rPr>
              <a:t/>
            </a:r>
            <a:br>
              <a:rPr lang="es-ES_tradnl" sz="1600" dirty="0">
                <a:solidFill>
                  <a:srgbClr val="000000"/>
                </a:solidFill>
              </a:rPr>
            </a:br>
            <a:endParaRPr lang="es-MX" sz="1600" dirty="0"/>
          </a:p>
        </p:txBody>
      </p:sp>
      <p:sp>
        <p:nvSpPr>
          <p:cNvPr id="4" name="3 Marcador de contenido"/>
          <p:cNvSpPr>
            <a:spLocks noGrp="1"/>
          </p:cNvSpPr>
          <p:nvPr>
            <p:ph sz="half" idx="2"/>
          </p:nvPr>
        </p:nvSpPr>
        <p:spPr>
          <a:xfrm>
            <a:off x="539552" y="1412777"/>
            <a:ext cx="3957836" cy="4264692"/>
          </a:xfrm>
        </p:spPr>
        <p:txBody>
          <a:bodyPr>
            <a:normAutofit/>
          </a:bodyPr>
          <a:lstStyle/>
          <a:p>
            <a:pPr eaLnBrk="0" hangingPunct="0">
              <a:buFont typeface="CG Times (W1)" pitchFamily="18" charset="0"/>
              <a:buNone/>
            </a:pPr>
            <a:r>
              <a:rPr lang="es-ES_tradnl" sz="1400" b="1" dirty="0">
                <a:solidFill>
                  <a:srgbClr val="000000"/>
                </a:solidFill>
                <a:latin typeface="Helvetica Neue Bold Condensed"/>
              </a:rPr>
              <a:t>Miguel Angel Morales					</a:t>
            </a:r>
          </a:p>
          <a:p>
            <a:pPr eaLnBrk="0" hangingPunct="0">
              <a:buFont typeface="CG Times (W1)" pitchFamily="18" charset="0"/>
              <a:buNone/>
            </a:pPr>
            <a:r>
              <a:rPr lang="es-ES_tradnl" sz="1400" dirty="0">
                <a:solidFill>
                  <a:srgbClr val="000000"/>
                </a:solidFill>
                <a:latin typeface="Helvetica Neue Bold Condensed"/>
              </a:rPr>
              <a:t>Tel. </a:t>
            </a:r>
            <a:r>
              <a:rPr lang="es-ES_tradnl" sz="1400" dirty="0" smtClean="0">
                <a:solidFill>
                  <a:srgbClr val="000000"/>
                </a:solidFill>
                <a:latin typeface="Helvetica Neue Bold Condensed"/>
              </a:rPr>
              <a:t>(55</a:t>
            </a:r>
            <a:r>
              <a:rPr lang="es-ES_tradnl" sz="1400" dirty="0">
                <a:solidFill>
                  <a:srgbClr val="000000"/>
                </a:solidFill>
                <a:latin typeface="Helvetica Neue Bold Condensed"/>
              </a:rPr>
              <a:t>) 5246-4215</a:t>
            </a: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a:solidFill>
                  <a:srgbClr val="000000"/>
                </a:solidFill>
                <a:latin typeface="Helvetica Neue Bold Condensed"/>
                <a:hlinkClick r:id="rId2"/>
              </a:rPr>
              <a:t>miguelangel.morales@adrisa.com.mx</a:t>
            </a:r>
          </a:p>
          <a:p>
            <a:pPr eaLnBrk="0" hangingPunct="0">
              <a:buFont typeface="CG Times (W1)" pitchFamily="18" charset="0"/>
              <a:buNone/>
            </a:pPr>
            <a:r>
              <a:rPr lang="es-ES_tradnl" sz="1400" dirty="0">
                <a:solidFill>
                  <a:srgbClr val="000000"/>
                </a:solidFill>
                <a:latin typeface="Helvetica Neue Bold Condensed"/>
              </a:rPr>
              <a:t>Cel. 04455 4084-6280</a:t>
            </a:r>
          </a:p>
          <a:p>
            <a:pPr eaLnBrk="0" hangingPunct="0">
              <a:buFont typeface="CG Times (W1)" pitchFamily="18" charset="0"/>
              <a:buNone/>
            </a:pPr>
            <a:endParaRPr lang="es-ES_tradnl" sz="1400" dirty="0">
              <a:solidFill>
                <a:srgbClr val="000000"/>
              </a:solidFill>
              <a:latin typeface="Helvetica Neue Bold Condensed"/>
            </a:endParaRPr>
          </a:p>
          <a:p>
            <a:pPr eaLnBrk="0" hangingPunct="0">
              <a:buFont typeface="CG Times (W1)" pitchFamily="18" charset="0"/>
              <a:buNone/>
            </a:pPr>
            <a:r>
              <a:rPr lang="es-ES_tradnl" sz="1400" b="1" dirty="0" smtClean="0">
                <a:solidFill>
                  <a:srgbClr val="000000"/>
                </a:solidFill>
                <a:latin typeface="Helvetica Neue Bold Condensed"/>
              </a:rPr>
              <a:t>Elias Cabello Rodal</a:t>
            </a:r>
            <a:r>
              <a:rPr lang="es-ES_tradnl" sz="1400" dirty="0" smtClean="0">
                <a:solidFill>
                  <a:srgbClr val="000000"/>
                </a:solidFill>
                <a:latin typeface="Helvetica Neue Bold Condensed"/>
              </a:rPr>
              <a:t> </a:t>
            </a:r>
          </a:p>
          <a:p>
            <a:pPr eaLnBrk="0" hangingPunct="0">
              <a:buFont typeface="CG Times (W1)" pitchFamily="18" charset="0"/>
              <a:buNone/>
            </a:pPr>
            <a:r>
              <a:rPr lang="es-ES_tradnl" sz="1400" dirty="0" smtClean="0">
                <a:solidFill>
                  <a:srgbClr val="000000"/>
                </a:solidFill>
                <a:latin typeface="Helvetica Neue Bold Condensed"/>
              </a:rPr>
              <a:t>Tel. (55) 5246-4243</a:t>
            </a:r>
          </a:p>
          <a:p>
            <a:pPr eaLnBrk="0" hangingPunct="0">
              <a:buFont typeface="CG Times (W1)" pitchFamily="18" charset="0"/>
              <a:buNone/>
            </a:pPr>
            <a:r>
              <a:rPr lang="es-ES_tradnl" sz="1400" dirty="0" smtClean="0">
                <a:solidFill>
                  <a:srgbClr val="000000"/>
                </a:solidFill>
                <a:latin typeface="Helvetica Neue Bold Condensed"/>
              </a:rPr>
              <a:t>E-mail: </a:t>
            </a:r>
            <a:r>
              <a:rPr lang="es-ES_tradnl" sz="1400" u="sng" dirty="0" smtClean="0">
                <a:solidFill>
                  <a:srgbClr val="000000"/>
                </a:solidFill>
                <a:latin typeface="Helvetica Neue Bold Condensed"/>
              </a:rPr>
              <a:t>elias.cabello</a:t>
            </a:r>
            <a:r>
              <a:rPr lang="es-ES_tradnl" sz="1400" u="sng" dirty="0" smtClean="0">
                <a:solidFill>
                  <a:srgbClr val="000000"/>
                </a:solidFill>
                <a:latin typeface="Helvetica Neue Bold Condensed"/>
                <a:hlinkClick r:id="rId2"/>
              </a:rPr>
              <a:t>@adrisa.com.mx</a:t>
            </a:r>
          </a:p>
          <a:p>
            <a:pPr eaLnBrk="0" hangingPunct="0">
              <a:buFont typeface="CG Times (W1)" pitchFamily="18" charset="0"/>
              <a:buNone/>
            </a:pPr>
            <a:r>
              <a:rPr lang="es-ES_tradnl" sz="1400" dirty="0" smtClean="0">
                <a:solidFill>
                  <a:srgbClr val="000000"/>
                </a:solidFill>
                <a:latin typeface="Helvetica Neue Bold Condensed"/>
              </a:rPr>
              <a:t>Cel. 04455-5433-0449</a:t>
            </a:r>
          </a:p>
          <a:p>
            <a:pPr marL="0" indent="0">
              <a:buNone/>
            </a:pPr>
            <a:endParaRPr lang="es-MX" dirty="0" smtClean="0"/>
          </a:p>
          <a:p>
            <a:pPr eaLnBrk="0" hangingPunct="0">
              <a:buFont typeface="CG Times (W1)" pitchFamily="18" charset="0"/>
              <a:buNone/>
            </a:pPr>
            <a:r>
              <a:rPr lang="es-ES_tradnl" sz="1400" b="1" dirty="0" smtClean="0">
                <a:solidFill>
                  <a:srgbClr val="000000"/>
                </a:solidFill>
                <a:latin typeface="Helvetica Neue Bold Condensed"/>
              </a:rPr>
              <a:t>Sandra Meza Palestino </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Tel. </a:t>
            </a:r>
            <a:r>
              <a:rPr lang="es-ES_tradnl" sz="1400" dirty="0" smtClean="0">
                <a:solidFill>
                  <a:srgbClr val="000000"/>
                </a:solidFill>
                <a:latin typeface="Helvetica Neue Bold Condensed"/>
              </a:rPr>
              <a:t>(55</a:t>
            </a:r>
            <a:r>
              <a:rPr lang="es-ES_tradnl" sz="1400" dirty="0">
                <a:solidFill>
                  <a:srgbClr val="000000"/>
                </a:solidFill>
                <a:latin typeface="Helvetica Neue Bold Condensed"/>
              </a:rPr>
              <a:t>) </a:t>
            </a:r>
            <a:r>
              <a:rPr lang="es-ES_tradnl" sz="1400" dirty="0" smtClean="0">
                <a:solidFill>
                  <a:srgbClr val="000000"/>
                </a:solidFill>
                <a:latin typeface="Helvetica Neue Bold Condensed"/>
              </a:rPr>
              <a:t>5246-4208</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smtClean="0">
                <a:solidFill>
                  <a:srgbClr val="000000"/>
                </a:solidFill>
                <a:latin typeface="Helvetica Neue Bold Condensed"/>
              </a:rPr>
              <a:t>sandra.meza</a:t>
            </a:r>
            <a:r>
              <a:rPr lang="es-ES_tradnl" sz="1400" dirty="0" smtClean="0">
                <a:solidFill>
                  <a:srgbClr val="000000"/>
                </a:solidFill>
                <a:latin typeface="Helvetica Neue Bold Condensed"/>
                <a:hlinkClick r:id="rId2"/>
              </a:rPr>
              <a:t>@adrisa.com.mx</a:t>
            </a:r>
            <a:endParaRPr lang="es-ES_tradnl" sz="1400" dirty="0">
              <a:solidFill>
                <a:srgbClr val="000000"/>
              </a:solidFill>
              <a:latin typeface="Helvetica Neue Bold Condensed"/>
              <a:hlinkClick r:id="rId2"/>
            </a:endParaRPr>
          </a:p>
          <a:p>
            <a:pPr marL="0" indent="0">
              <a:buNone/>
            </a:pPr>
            <a:endParaRPr lang="es-MX" dirty="0"/>
          </a:p>
        </p:txBody>
      </p:sp>
      <p:sp>
        <p:nvSpPr>
          <p:cNvPr id="6" name="5 Marcador de contenido"/>
          <p:cNvSpPr>
            <a:spLocks noGrp="1"/>
          </p:cNvSpPr>
          <p:nvPr>
            <p:ph sz="quarter" idx="4"/>
          </p:nvPr>
        </p:nvSpPr>
        <p:spPr>
          <a:xfrm>
            <a:off x="4645025" y="1340768"/>
            <a:ext cx="3959423" cy="4079367"/>
          </a:xfrm>
        </p:spPr>
        <p:txBody>
          <a:bodyPr>
            <a:normAutofit/>
          </a:bodyPr>
          <a:lstStyle/>
          <a:p>
            <a:pPr eaLnBrk="0" hangingPunct="0">
              <a:buFont typeface="CG Times (W1)" pitchFamily="18" charset="0"/>
              <a:buNone/>
            </a:pPr>
            <a:r>
              <a:rPr lang="es-ES_tradnl" sz="1400" b="1" dirty="0" smtClean="0">
                <a:solidFill>
                  <a:srgbClr val="000000"/>
                </a:solidFill>
                <a:latin typeface="Helvetica Neue Bold Condensed"/>
              </a:rPr>
              <a:t>Abraham Guzman Yañez</a:t>
            </a:r>
            <a:r>
              <a:rPr lang="es-ES_tradnl" sz="1400" b="1" dirty="0">
                <a:solidFill>
                  <a:srgbClr val="000000"/>
                </a:solidFill>
                <a:latin typeface="Helvetica Neue Bold Condensed"/>
              </a:rPr>
              <a:t>				</a:t>
            </a:r>
          </a:p>
          <a:p>
            <a:pPr eaLnBrk="0" hangingPunct="0">
              <a:buFont typeface="CG Times (W1)" pitchFamily="18" charset="0"/>
              <a:buNone/>
            </a:pPr>
            <a:r>
              <a:rPr lang="es-ES_tradnl" sz="1400" dirty="0">
                <a:solidFill>
                  <a:srgbClr val="000000"/>
                </a:solidFill>
                <a:latin typeface="Helvetica Neue Bold Condensed"/>
              </a:rPr>
              <a:t>Tel. </a:t>
            </a:r>
            <a:r>
              <a:rPr lang="es-ES_tradnl" sz="1400" dirty="0" smtClean="0">
                <a:solidFill>
                  <a:srgbClr val="000000"/>
                </a:solidFill>
                <a:latin typeface="Helvetica Neue Bold Condensed"/>
              </a:rPr>
              <a:t>(55</a:t>
            </a:r>
            <a:r>
              <a:rPr lang="es-ES_tradnl" sz="1400" dirty="0">
                <a:solidFill>
                  <a:srgbClr val="000000"/>
                </a:solidFill>
                <a:latin typeface="Helvetica Neue Bold Condensed"/>
              </a:rPr>
              <a:t>) </a:t>
            </a:r>
            <a:r>
              <a:rPr lang="es-ES_tradnl" sz="1400" dirty="0" smtClean="0">
                <a:solidFill>
                  <a:srgbClr val="000000"/>
                </a:solidFill>
                <a:latin typeface="Helvetica Neue Bold Condensed"/>
              </a:rPr>
              <a:t>5246-4225</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smtClean="0">
                <a:solidFill>
                  <a:srgbClr val="000000"/>
                </a:solidFill>
                <a:latin typeface="Helvetica Neue Bold Condensed"/>
              </a:rPr>
              <a:t>abraham</a:t>
            </a:r>
            <a:r>
              <a:rPr lang="es-ES_tradnl" sz="1400" dirty="0" smtClean="0">
                <a:solidFill>
                  <a:srgbClr val="000000"/>
                </a:solidFill>
                <a:latin typeface="Helvetica Neue Bold Condensed"/>
                <a:hlinkClick r:id="rId2"/>
              </a:rPr>
              <a:t>.guzman@adrisa.com.mx</a:t>
            </a:r>
            <a:endParaRPr lang="es-ES_tradnl" sz="1400" dirty="0">
              <a:solidFill>
                <a:srgbClr val="000000"/>
              </a:solidFill>
              <a:latin typeface="Helvetica Neue Bold Condensed"/>
              <a:hlinkClick r:id="rId2"/>
            </a:endParaRPr>
          </a:p>
          <a:p>
            <a:pPr eaLnBrk="0" hangingPunct="0">
              <a:buFont typeface="CG Times (W1)" pitchFamily="18" charset="0"/>
              <a:buNone/>
            </a:pPr>
            <a:r>
              <a:rPr lang="es-ES_tradnl" sz="1400" dirty="0">
                <a:solidFill>
                  <a:srgbClr val="000000"/>
                </a:solidFill>
                <a:latin typeface="Helvetica Neue Bold Condensed"/>
              </a:rPr>
              <a:t>Cel. 04455 </a:t>
            </a:r>
            <a:r>
              <a:rPr lang="es-ES_tradnl" sz="1400" dirty="0" smtClean="0">
                <a:solidFill>
                  <a:srgbClr val="000000"/>
                </a:solidFill>
                <a:latin typeface="Helvetica Neue Bold Condensed"/>
              </a:rPr>
              <a:t>2335-2738</a:t>
            </a:r>
            <a:endParaRPr lang="es-ES_tradnl" sz="1400" dirty="0">
              <a:solidFill>
                <a:srgbClr val="000000"/>
              </a:solidFill>
              <a:latin typeface="Helvetica Neue Bold Condensed"/>
            </a:endParaRPr>
          </a:p>
          <a:p>
            <a:pPr eaLnBrk="0" hangingPunct="0">
              <a:buFont typeface="CG Times (W1)" pitchFamily="18" charset="0"/>
              <a:buNone/>
            </a:pPr>
            <a:endParaRPr lang="es-ES_tradnl" sz="1400" dirty="0">
              <a:solidFill>
                <a:srgbClr val="000000"/>
              </a:solidFill>
              <a:latin typeface="Helvetica Neue Bold Condensed"/>
            </a:endParaRPr>
          </a:p>
          <a:p>
            <a:pPr eaLnBrk="0" hangingPunct="0">
              <a:buFont typeface="CG Times (W1)" pitchFamily="18" charset="0"/>
              <a:buNone/>
            </a:pPr>
            <a:r>
              <a:rPr lang="es-ES_tradnl" sz="1400" b="1" dirty="0" smtClean="0">
                <a:solidFill>
                  <a:srgbClr val="000000"/>
                </a:solidFill>
                <a:latin typeface="Helvetica Neue Bold Condensed"/>
              </a:rPr>
              <a:t>Axel Balderas Vega</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Tel. (0155) </a:t>
            </a:r>
            <a:r>
              <a:rPr lang="es-ES_tradnl" sz="1400" dirty="0" smtClean="0">
                <a:solidFill>
                  <a:srgbClr val="000000"/>
                </a:solidFill>
                <a:latin typeface="Helvetica Neue Bold Condensed"/>
              </a:rPr>
              <a:t>5246-4225</a:t>
            </a:r>
            <a:endParaRPr lang="es-ES_tradnl" sz="1400" dirty="0">
              <a:solidFill>
                <a:srgbClr val="000000"/>
              </a:solidFill>
              <a:latin typeface="Helvetica Neue Bold Condensed"/>
            </a:endParaRPr>
          </a:p>
          <a:p>
            <a:pPr eaLnBrk="0" hangingPunct="0">
              <a:buFont typeface="CG Times (W1)" pitchFamily="18" charset="0"/>
              <a:buNone/>
            </a:pPr>
            <a:r>
              <a:rPr lang="es-ES_tradnl" sz="1400" dirty="0">
                <a:solidFill>
                  <a:srgbClr val="000000"/>
                </a:solidFill>
                <a:latin typeface="Helvetica Neue Bold Condensed"/>
              </a:rPr>
              <a:t>E-mail: </a:t>
            </a:r>
            <a:r>
              <a:rPr lang="es-ES_tradnl" sz="1400" dirty="0" smtClean="0">
                <a:solidFill>
                  <a:srgbClr val="000000"/>
                </a:solidFill>
                <a:latin typeface="Helvetica Neue Bold Condensed"/>
              </a:rPr>
              <a:t>marco.balderas</a:t>
            </a:r>
            <a:r>
              <a:rPr lang="es-ES_tradnl" sz="1400" dirty="0" smtClean="0">
                <a:solidFill>
                  <a:srgbClr val="000000"/>
                </a:solidFill>
                <a:latin typeface="Helvetica Neue Bold Condensed"/>
                <a:hlinkClick r:id="rId2"/>
              </a:rPr>
              <a:t>@adrisa.com.mx</a:t>
            </a:r>
            <a:endParaRPr lang="es-ES_tradnl" sz="1400" dirty="0">
              <a:solidFill>
                <a:srgbClr val="000000"/>
              </a:solidFill>
              <a:latin typeface="Helvetica Neue Bold Condensed"/>
              <a:hlinkClick r:id="rId2"/>
            </a:endParaRPr>
          </a:p>
          <a:p>
            <a:pPr eaLnBrk="0" hangingPunct="0">
              <a:buFont typeface="CG Times (W1)" pitchFamily="18" charset="0"/>
              <a:buNone/>
            </a:pPr>
            <a:r>
              <a:rPr lang="es-ES_tradnl" sz="1400" dirty="0">
                <a:solidFill>
                  <a:srgbClr val="000000"/>
                </a:solidFill>
                <a:latin typeface="Helvetica Neue Bold Condensed"/>
              </a:rPr>
              <a:t>Cel. </a:t>
            </a:r>
            <a:r>
              <a:rPr lang="es-ES_tradnl" sz="1400" dirty="0" smtClean="0">
                <a:solidFill>
                  <a:srgbClr val="000000"/>
                </a:solidFill>
                <a:latin typeface="Helvetica Neue Bold Condensed"/>
              </a:rPr>
              <a:t>04455-5418-0003</a:t>
            </a:r>
            <a:endParaRPr lang="es-ES_tradnl" sz="1400" dirty="0">
              <a:solidFill>
                <a:srgbClr val="000000"/>
              </a:solidFill>
              <a:latin typeface="Helvetica Neue Bold Condensed"/>
            </a:endParaRPr>
          </a:p>
          <a:p>
            <a:endParaRPr lang="es-MX" dirty="0"/>
          </a:p>
        </p:txBody>
      </p:sp>
    </p:spTree>
    <p:extLst>
      <p:ext uri="{BB962C8B-B14F-4D97-AF65-F5344CB8AC3E}">
        <p14:creationId xmlns:p14="http://schemas.microsoft.com/office/powerpoint/2010/main" val="123512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Carlos Trabajo\Servicios\casahabitacion naranj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86" y="2731349"/>
            <a:ext cx="1930850" cy="193085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3357348" y="3013113"/>
            <a:ext cx="5080849" cy="1470025"/>
          </a:xfrm>
          <a:prstGeom prst="rect">
            <a:avLst/>
          </a:prstGeom>
        </p:spPr>
        <p:txBody>
          <a:bodyPr>
            <a:normAutofit/>
          </a:bodyPr>
          <a:lstStyle>
            <a:lvl1pPr algn="l" defTabSz="457200" rtl="0" eaLnBrk="1" latinLnBrk="0" hangingPunct="1">
              <a:spcBef>
                <a:spcPct val="0"/>
              </a:spcBef>
              <a:buNone/>
              <a:defRPr sz="3600" b="0" i="0" kern="1200">
                <a:solidFill>
                  <a:schemeClr val="tx1"/>
                </a:solidFill>
                <a:latin typeface="Helvetica Neue Bold Condensed"/>
                <a:ea typeface="+mj-ea"/>
                <a:cs typeface="Helvetica Neue Bold Condensed"/>
              </a:defRPr>
            </a:lvl1pPr>
          </a:lstStyle>
          <a:p>
            <a:pPr algn="ctr"/>
            <a:r>
              <a:rPr lang="es-ES" sz="3200" dirty="0" smtClean="0">
                <a:solidFill>
                  <a:schemeClr val="bg1"/>
                </a:solidFill>
              </a:rPr>
              <a:t>Estamos para</a:t>
            </a:r>
          </a:p>
          <a:p>
            <a:pPr algn="ctr"/>
            <a:r>
              <a:rPr lang="es-ES" sz="3200" dirty="0" smtClean="0">
                <a:solidFill>
                  <a:schemeClr val="bg1"/>
                </a:solidFill>
              </a:rPr>
              <a:t>serviles</a:t>
            </a:r>
            <a:endParaRPr lang="es-ES" sz="3200" dirty="0">
              <a:solidFill>
                <a:schemeClr val="bg1"/>
              </a:solidFill>
            </a:endParaRPr>
          </a:p>
        </p:txBody>
      </p:sp>
    </p:spTree>
    <p:extLst>
      <p:ext uri="{BB962C8B-B14F-4D97-AF65-F5344CB8AC3E}">
        <p14:creationId xmlns:p14="http://schemas.microsoft.com/office/powerpoint/2010/main" val="40349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260648"/>
            <a:ext cx="8049496" cy="975030"/>
          </a:xfrm>
        </p:spPr>
        <p:txBody>
          <a:bodyPr/>
          <a:lstStyle/>
          <a:p>
            <a:pPr algn="ctr"/>
            <a:r>
              <a:rPr lang="es-ES" dirty="0" smtClean="0">
                <a:latin typeface="Helvetica Neue Bold Condensed"/>
              </a:rPr>
              <a:t>Objetivo</a:t>
            </a:r>
            <a:endParaRPr lang="es-ES" dirty="0">
              <a:latin typeface="Helvetica Neue Bold Condensed"/>
            </a:endParaRPr>
          </a:p>
        </p:txBody>
      </p:sp>
      <p:pic>
        <p:nvPicPr>
          <p:cNvPr id="4" name="Imagen 2"/>
          <p:cNvPicPr>
            <a:picLocks noChangeAspect="1"/>
          </p:cNvPicPr>
          <p:nvPr/>
        </p:nvPicPr>
        <p:blipFill>
          <a:blip r:embed="rId2"/>
          <a:stretch>
            <a:fillRect/>
          </a:stretch>
        </p:blipFill>
        <p:spPr>
          <a:xfrm>
            <a:off x="163160" y="1700808"/>
            <a:ext cx="3606800" cy="1944216"/>
          </a:xfrm>
          <a:prstGeom prst="rect">
            <a:avLst/>
          </a:prstGeom>
        </p:spPr>
      </p:pic>
      <p:sp>
        <p:nvSpPr>
          <p:cNvPr id="6" name="CuadroTexto 13"/>
          <p:cNvSpPr txBox="1">
            <a:spLocks noGrp="1"/>
          </p:cNvSpPr>
          <p:nvPr>
            <p:ph type="subTitle" idx="1"/>
          </p:nvPr>
        </p:nvSpPr>
        <p:spPr>
          <a:xfrm>
            <a:off x="3995936" y="1638660"/>
            <a:ext cx="4968875" cy="954107"/>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s-MX" sz="2800" dirty="0" smtClean="0">
                <a:solidFill>
                  <a:schemeClr val="bg1"/>
                </a:solidFill>
                <a:latin typeface="Helvetica Neue Bold Condensed"/>
              </a:rPr>
              <a:t>¿</a:t>
            </a:r>
            <a:r>
              <a:rPr lang="es-ES" sz="2800" dirty="0" smtClean="0">
                <a:solidFill>
                  <a:schemeClr val="bg1"/>
                </a:solidFill>
                <a:latin typeface="Helvetica Neue Bold Condensed"/>
              </a:rPr>
              <a:t>Qué </a:t>
            </a:r>
            <a:r>
              <a:rPr lang="es-ES" sz="2800" dirty="0">
                <a:solidFill>
                  <a:schemeClr val="bg1"/>
                </a:solidFill>
                <a:latin typeface="Helvetica Neue Bold Condensed"/>
              </a:rPr>
              <a:t>hago después de un siniestro</a:t>
            </a:r>
            <a:r>
              <a:rPr lang="es-ES" sz="2800" dirty="0" smtClean="0">
                <a:solidFill>
                  <a:schemeClr val="bg1"/>
                </a:solidFill>
                <a:latin typeface="Helvetica Neue Bold Condensed"/>
              </a:rPr>
              <a:t>?</a:t>
            </a:r>
            <a:endParaRPr lang="es-ES" sz="2800" dirty="0">
              <a:solidFill>
                <a:schemeClr val="bg1"/>
              </a:solidFill>
              <a:latin typeface="Helvetica Neue Bold Condensed"/>
            </a:endParaRPr>
          </a:p>
        </p:txBody>
      </p:sp>
    </p:spTree>
    <p:extLst>
      <p:ext uri="{BB962C8B-B14F-4D97-AF65-F5344CB8AC3E}">
        <p14:creationId xmlns:p14="http://schemas.microsoft.com/office/powerpoint/2010/main" val="413640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4952" y="725778"/>
            <a:ext cx="8049496" cy="975030"/>
          </a:xfrm>
        </p:spPr>
        <p:txBody>
          <a:bodyPr/>
          <a:lstStyle/>
          <a:p>
            <a:r>
              <a:rPr lang="es-MX" dirty="0" smtClean="0">
                <a:latin typeface="Haettenschweiler" pitchFamily="34" charset="0"/>
              </a:rPr>
              <a:t>	</a:t>
            </a:r>
            <a:r>
              <a:rPr lang="es-MX" dirty="0" smtClean="0">
                <a:latin typeface="Helvetica Neue Bold Condensed"/>
              </a:rPr>
              <a:t>Agenda</a:t>
            </a:r>
            <a:endParaRPr lang="es-ES" dirty="0">
              <a:latin typeface="Helvetica Neue Bold Condensed"/>
            </a:endParaRPr>
          </a:p>
        </p:txBody>
      </p:sp>
      <p:pic>
        <p:nvPicPr>
          <p:cNvPr id="5" name="Imagen 2"/>
          <p:cNvPicPr>
            <a:picLocks noChangeAspect="1"/>
          </p:cNvPicPr>
          <p:nvPr/>
        </p:nvPicPr>
        <p:blipFill>
          <a:blip r:embed="rId2"/>
          <a:stretch>
            <a:fillRect/>
          </a:stretch>
        </p:blipFill>
        <p:spPr>
          <a:xfrm>
            <a:off x="251520" y="1700808"/>
            <a:ext cx="4032448" cy="2298700"/>
          </a:xfrm>
          <a:prstGeom prst="rect">
            <a:avLst/>
          </a:prstGeom>
        </p:spPr>
      </p:pic>
      <p:sp>
        <p:nvSpPr>
          <p:cNvPr id="8" name="CuadroTexto 13"/>
          <p:cNvSpPr txBox="1">
            <a:spLocks noGrp="1"/>
          </p:cNvSpPr>
          <p:nvPr>
            <p:ph type="subTitle" idx="1"/>
          </p:nvPr>
        </p:nvSpPr>
        <p:spPr>
          <a:xfrm>
            <a:off x="4572000" y="1700808"/>
            <a:ext cx="4321175" cy="2298700"/>
          </a:xfrm>
          <a:prstGeom prst="rect">
            <a:avLst/>
          </a:prstGeom>
          <a:noFill/>
        </p:spPr>
        <p:txBody>
          <a:bodyPr wrap="square" rtlCol="0">
            <a:normAutofit/>
          </a:bodyPr>
          <a:lstStyle/>
          <a:p>
            <a:pPr marL="285750" indent="-285750">
              <a:buFont typeface="Arial" pitchFamily="34" charset="0"/>
              <a:buChar char="•"/>
            </a:pPr>
            <a:r>
              <a:rPr lang="es-ES" sz="1600" dirty="0" smtClean="0">
                <a:solidFill>
                  <a:schemeClr val="bg1"/>
                </a:solidFill>
                <a:latin typeface="Helvetica Neue Bold Condensed"/>
                <a:cs typeface="Verdana"/>
              </a:rPr>
              <a:t>Introducción</a:t>
            </a:r>
          </a:p>
          <a:p>
            <a:pPr marL="285750" indent="-285750">
              <a:buFont typeface="Arial" pitchFamily="34" charset="0"/>
              <a:buChar char="•"/>
            </a:pPr>
            <a:r>
              <a:rPr lang="es-ES" sz="1600" dirty="0" smtClean="0">
                <a:solidFill>
                  <a:schemeClr val="bg1"/>
                </a:solidFill>
                <a:latin typeface="Helvetica Neue Bold Condensed"/>
                <a:cs typeface="Verdana"/>
              </a:rPr>
              <a:t>Pasos a Seguir</a:t>
            </a:r>
          </a:p>
          <a:p>
            <a:pPr marL="285750" indent="-285750">
              <a:buFont typeface="Arial" pitchFamily="34" charset="0"/>
              <a:buChar char="•"/>
            </a:pPr>
            <a:r>
              <a:rPr lang="es-ES" sz="1600" dirty="0" smtClean="0">
                <a:solidFill>
                  <a:schemeClr val="bg1"/>
                </a:solidFill>
                <a:latin typeface="Helvetica Neue Bold Condensed"/>
                <a:cs typeface="Verdana"/>
              </a:rPr>
              <a:t>Datos Importantes</a:t>
            </a:r>
          </a:p>
          <a:p>
            <a:pPr marL="285750" indent="-285750">
              <a:buFont typeface="Arial" pitchFamily="34" charset="0"/>
              <a:buChar char="•"/>
            </a:pPr>
            <a:r>
              <a:rPr lang="es-ES" sz="1600" dirty="0" smtClean="0">
                <a:solidFill>
                  <a:schemeClr val="bg1"/>
                </a:solidFill>
                <a:latin typeface="Helvetica Neue Bold Condensed"/>
                <a:cs typeface="Verdana"/>
              </a:rPr>
              <a:t>Recomendaciones</a:t>
            </a:r>
          </a:p>
          <a:p>
            <a:pPr marL="285750" indent="-285750">
              <a:buFont typeface="Arial" pitchFamily="34" charset="0"/>
              <a:buChar char="•"/>
            </a:pPr>
            <a:r>
              <a:rPr lang="es-ES" sz="1600" dirty="0" smtClean="0">
                <a:solidFill>
                  <a:schemeClr val="bg1"/>
                </a:solidFill>
                <a:latin typeface="Helvetica Neue Bold Condensed"/>
                <a:cs typeface="Verdana"/>
              </a:rPr>
              <a:t>Estructura de Siniestros Adrisa</a:t>
            </a:r>
          </a:p>
        </p:txBody>
      </p:sp>
    </p:spTree>
    <p:extLst>
      <p:ext uri="{BB962C8B-B14F-4D97-AF65-F5344CB8AC3E}">
        <p14:creationId xmlns:p14="http://schemas.microsoft.com/office/powerpoint/2010/main" val="6744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
          <p:cNvPicPr>
            <a:picLocks noChangeAspect="1"/>
          </p:cNvPicPr>
          <p:nvPr/>
        </p:nvPicPr>
        <p:blipFill>
          <a:blip r:embed="rId2"/>
          <a:stretch>
            <a:fillRect/>
          </a:stretch>
        </p:blipFill>
        <p:spPr>
          <a:xfrm>
            <a:off x="268295" y="2348880"/>
            <a:ext cx="2781300" cy="4165600"/>
          </a:xfrm>
          <a:prstGeom prst="rect">
            <a:avLst/>
          </a:prstGeom>
        </p:spPr>
      </p:pic>
      <p:sp>
        <p:nvSpPr>
          <p:cNvPr id="5" name="Title 1"/>
          <p:cNvSpPr txBox="1">
            <a:spLocks noGrp="1"/>
          </p:cNvSpPr>
          <p:nvPr>
            <p:ph type="ctrTitle"/>
          </p:nvPr>
        </p:nvSpPr>
        <p:spPr>
          <a:xfrm>
            <a:off x="395288" y="549275"/>
            <a:ext cx="805021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 sz="4000" dirty="0">
                <a:solidFill>
                  <a:schemeClr val="bg1"/>
                </a:solidFill>
                <a:latin typeface="Helvetica Neue Bold Condensed"/>
              </a:rPr>
              <a:t>Pasos a seguir en caso de Siniestro</a:t>
            </a:r>
          </a:p>
        </p:txBody>
      </p:sp>
    </p:spTree>
    <p:extLst>
      <p:ext uri="{BB962C8B-B14F-4D97-AF65-F5344CB8AC3E}">
        <p14:creationId xmlns:p14="http://schemas.microsoft.com/office/powerpoint/2010/main" val="148897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3"/>
          <p:cNvGraphicFramePr>
            <a:graphicFrameLocks noGrp="1"/>
          </p:cNvGraphicFramePr>
          <p:nvPr>
            <p:extLst>
              <p:ext uri="{D42A27DB-BD31-4B8C-83A1-F6EECF244321}">
                <p14:modId xmlns:p14="http://schemas.microsoft.com/office/powerpoint/2010/main" val="210774396"/>
              </p:ext>
            </p:extLst>
          </p:nvPr>
        </p:nvGraphicFramePr>
        <p:xfrm>
          <a:off x="700624" y="764704"/>
          <a:ext cx="7975831" cy="4709061"/>
        </p:xfrm>
        <a:graphic>
          <a:graphicData uri="http://schemas.openxmlformats.org/drawingml/2006/table">
            <a:tbl>
              <a:tblPr/>
              <a:tblGrid>
                <a:gridCol w="5025342"/>
                <a:gridCol w="2950489"/>
              </a:tblGrid>
              <a:tr h="430301">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1" u="none" strike="noStrike" cap="none" normalizeH="0" baseline="0" dirty="0" smtClean="0">
                        <a:ln>
                          <a:noFill/>
                        </a:ln>
                        <a:solidFill>
                          <a:schemeClr val="tx1"/>
                        </a:solidFill>
                        <a:effectLst/>
                        <a:latin typeface="Verdana"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s-ES" sz="1400" b="1" i="1" u="none" strike="noStrike" cap="none" normalizeH="0" baseline="0" dirty="0" smtClean="0">
                        <a:ln>
                          <a:noFill/>
                        </a:ln>
                        <a:solidFill>
                          <a:schemeClr val="tx1"/>
                        </a:solidFill>
                        <a:effectLst/>
                        <a:latin typeface="Calibri" pitchFamily="34" charset="0"/>
                      </a:endParaRPr>
                    </a:p>
                  </a:txBody>
                  <a:tcPr marT="45724" marB="45724" horzOverflow="overflow">
                    <a:lnL>
                      <a:noFill/>
                    </a:lnL>
                    <a:lnR>
                      <a:noFill/>
                    </a:lnR>
                    <a:lnT>
                      <a:noFill/>
                    </a:lnT>
                    <a:lnB>
                      <a:noFill/>
                    </a:lnB>
                    <a:lnTlToBr>
                      <a:noFill/>
                    </a:lnTlToBr>
                    <a:lnBlToTr>
                      <a:noFill/>
                    </a:lnBlToTr>
                    <a:noFill/>
                  </a:tcPr>
                </a:tc>
              </a:tr>
              <a:tr h="4278760">
                <a:tc>
                  <a:txBody>
                    <a:bodyPr/>
                    <a:lstStyle/>
                    <a:p>
                      <a:pPr marL="0" marR="0" lvl="0" indent="0" algn="just"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Verdana" pitchFamily="34" charset="0"/>
                      </a:endParaRP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400" b="1" i="0" u="none" strike="noStrike" cap="none" normalizeH="0" baseline="0" dirty="0" smtClean="0">
                        <a:ln>
                          <a:noFill/>
                        </a:ln>
                        <a:solidFill>
                          <a:schemeClr val="tx1"/>
                        </a:solidFill>
                        <a:effectLst/>
                        <a:latin typeface="Verdana" pitchFamily="34" charset="0"/>
                      </a:endParaRPr>
                    </a:p>
                  </a:txBody>
                  <a:tcPr marT="45724" marB="45724" horzOverflow="overflow">
                    <a:lnL>
                      <a:noFill/>
                    </a:lnL>
                    <a:lnR>
                      <a:noFill/>
                    </a:lnR>
                    <a:lnT>
                      <a:noFill/>
                    </a:lnT>
                    <a:lnB>
                      <a:noFill/>
                    </a:lnB>
                    <a:lnTlToBr>
                      <a:noFill/>
                    </a:lnTlToBr>
                    <a:lnBlToTr>
                      <a:noFill/>
                    </a:lnBlToTr>
                    <a:noFill/>
                  </a:tcPr>
                </a:tc>
              </a:tr>
            </a:tbl>
          </a:graphicData>
        </a:graphic>
      </p:graphicFrame>
      <p:sp>
        <p:nvSpPr>
          <p:cNvPr id="10" name="Title 1"/>
          <p:cNvSpPr txBox="1">
            <a:spLocks noGrp="1"/>
          </p:cNvSpPr>
          <p:nvPr>
            <p:ph type="title"/>
          </p:nvPr>
        </p:nvSpPr>
        <p:spPr>
          <a:xfrm>
            <a:off x="1187624" y="188640"/>
            <a:ext cx="6264696" cy="432048"/>
          </a:xfrm>
          <a:prstGeom prst="rect">
            <a:avLst/>
          </a:prstGeom>
          <a:solidFill>
            <a:schemeClr val="bg1"/>
          </a:solidFill>
          <a:ln w="2857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 sz="2800" dirty="0">
                <a:solidFill>
                  <a:schemeClr val="accent6">
                    <a:lumMod val="75000"/>
                  </a:schemeClr>
                </a:solidFill>
                <a:latin typeface="Helvetica Neue Bold Condensed"/>
              </a:rPr>
              <a:t>Pasos a seguir en caso </a:t>
            </a:r>
            <a:r>
              <a:rPr lang="es-ES" sz="2800" dirty="0" smtClean="0">
                <a:solidFill>
                  <a:schemeClr val="accent6">
                    <a:lumMod val="75000"/>
                  </a:schemeClr>
                </a:solidFill>
                <a:latin typeface="Helvetica Neue Bold Condensed"/>
              </a:rPr>
              <a:t>de colisión</a:t>
            </a:r>
            <a:endParaRPr lang="es-ES" sz="2800" dirty="0">
              <a:solidFill>
                <a:schemeClr val="accent6">
                  <a:lumMod val="75000"/>
                </a:schemeClr>
              </a:solidFill>
              <a:latin typeface="Helvetica Neue Bold Condensed"/>
            </a:endParaRPr>
          </a:p>
        </p:txBody>
      </p:sp>
      <p:pic>
        <p:nvPicPr>
          <p:cNvPr id="11" name="Picture 30" descr="http://upload.wikimedia.org/wikipedia/commons/thumb/e/e1/Car_crash_1.jpg/800px-Car_crash_1.jpg"/>
          <p:cNvPicPr>
            <a:picLocks noChangeAspect="1" noChangeArrowheads="1"/>
          </p:cNvPicPr>
          <p:nvPr/>
        </p:nvPicPr>
        <p:blipFill>
          <a:blip r:embed="rId2">
            <a:extLst>
              <a:ext uri="{28A0092B-C50C-407E-A947-70E740481C1C}">
                <a14:useLocalDpi xmlns:a14="http://schemas.microsoft.com/office/drawing/2010/main" val="0"/>
              </a:ext>
            </a:extLst>
          </a:blip>
          <a:srcRect l="3819" t="17525" r="4427" b="11160"/>
          <a:stretch>
            <a:fillRect/>
          </a:stretch>
        </p:blipFill>
        <p:spPr bwMode="auto">
          <a:xfrm>
            <a:off x="42096" y="764704"/>
            <a:ext cx="8801961"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
          <p:cNvSpPr>
            <a:spLocks noChangeArrowheads="1"/>
          </p:cNvSpPr>
          <p:nvPr/>
        </p:nvSpPr>
        <p:spPr bwMode="auto">
          <a:xfrm>
            <a:off x="367738" y="1435481"/>
            <a:ext cx="907519" cy="360040"/>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4" name="Oval 6"/>
          <p:cNvSpPr>
            <a:spLocks noChangeArrowheads="1"/>
          </p:cNvSpPr>
          <p:nvPr/>
        </p:nvSpPr>
        <p:spPr bwMode="auto">
          <a:xfrm>
            <a:off x="1184101" y="1376772"/>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1</a:t>
            </a:r>
            <a:endParaRPr lang="es-ES" sz="2000" dirty="0">
              <a:solidFill>
                <a:schemeClr val="bg1"/>
              </a:solidFill>
              <a:latin typeface="Tahoma" pitchFamily="34" charset="0"/>
            </a:endParaRPr>
          </a:p>
        </p:txBody>
      </p:sp>
      <p:sp>
        <p:nvSpPr>
          <p:cNvPr id="15" name="Rectangle 9"/>
          <p:cNvSpPr>
            <a:spLocks noChangeArrowheads="1"/>
          </p:cNvSpPr>
          <p:nvPr/>
        </p:nvSpPr>
        <p:spPr bwMode="auto">
          <a:xfrm>
            <a:off x="232349" y="2636912"/>
            <a:ext cx="1819371" cy="2808312"/>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400" dirty="0">
              <a:solidFill>
                <a:schemeClr val="bg1"/>
              </a:solidFill>
              <a:latin typeface="Calibri" pitchFamily="34" charset="0"/>
            </a:endParaRPr>
          </a:p>
          <a:p>
            <a:pPr algn="just">
              <a:buFontTx/>
              <a:buChar char="•"/>
            </a:pPr>
            <a:r>
              <a:rPr lang="es-MX" sz="1200" dirty="0">
                <a:solidFill>
                  <a:schemeClr val="bg1"/>
                </a:solidFill>
                <a:latin typeface="Helvetica Neue Bold Condensed"/>
              </a:rPr>
              <a:t>Reporta </a:t>
            </a:r>
            <a:r>
              <a:rPr lang="es-MX" sz="1200" dirty="0" smtClean="0">
                <a:solidFill>
                  <a:schemeClr val="bg1"/>
                </a:solidFill>
                <a:latin typeface="Helvetica Neue Bold Condensed"/>
              </a:rPr>
              <a:t>tu siniestro </a:t>
            </a:r>
            <a:r>
              <a:rPr lang="es-MX" sz="1200" dirty="0">
                <a:solidFill>
                  <a:schemeClr val="bg1"/>
                </a:solidFill>
                <a:latin typeface="Helvetica Neue Bold Condensed"/>
              </a:rPr>
              <a:t>a </a:t>
            </a:r>
          </a:p>
          <a:p>
            <a:pPr algn="just"/>
            <a:r>
              <a:rPr lang="es-MX" sz="1200" dirty="0">
                <a:solidFill>
                  <a:schemeClr val="bg1"/>
                </a:solidFill>
                <a:latin typeface="Helvetica Neue Bold Condensed"/>
              </a:rPr>
              <a:t>la aseguradora </a:t>
            </a:r>
            <a:r>
              <a:rPr lang="es-MX" sz="1200" dirty="0" smtClean="0">
                <a:solidFill>
                  <a:schemeClr val="bg1"/>
                </a:solidFill>
                <a:latin typeface="Helvetica Neue Bold Condensed"/>
              </a:rPr>
              <a:t> y </a:t>
            </a:r>
          </a:p>
          <a:p>
            <a:pPr algn="just"/>
            <a:r>
              <a:rPr lang="es-MX" sz="1200" dirty="0" smtClean="0">
                <a:solidFill>
                  <a:schemeClr val="bg1"/>
                </a:solidFill>
                <a:latin typeface="Helvetica Neue Bold Condensed"/>
              </a:rPr>
              <a:t>solicita la presencia </a:t>
            </a:r>
            <a:r>
              <a:rPr lang="es-MX" sz="1200" dirty="0">
                <a:solidFill>
                  <a:schemeClr val="bg1"/>
                </a:solidFill>
                <a:latin typeface="Helvetica Neue Bold Condensed"/>
              </a:rPr>
              <a:t>de </a:t>
            </a:r>
          </a:p>
          <a:p>
            <a:pPr algn="just"/>
            <a:r>
              <a:rPr lang="es-MX" sz="1200" dirty="0">
                <a:solidFill>
                  <a:schemeClr val="bg1"/>
                </a:solidFill>
                <a:latin typeface="Helvetica Neue Bold Condensed"/>
              </a:rPr>
              <a:t>un </a:t>
            </a:r>
            <a:r>
              <a:rPr lang="es-MX" sz="1200" dirty="0" smtClean="0">
                <a:solidFill>
                  <a:schemeClr val="bg1"/>
                </a:solidFill>
                <a:latin typeface="Helvetica Neue Bold Condensed"/>
              </a:rPr>
              <a:t>ajustador</a:t>
            </a:r>
            <a:endParaRPr lang="es-MX" sz="1200" dirty="0">
              <a:solidFill>
                <a:schemeClr val="bg1"/>
              </a:solidFill>
              <a:latin typeface="Helvetica Neue Bold Condensed"/>
            </a:endParaRPr>
          </a:p>
          <a:p>
            <a:pPr>
              <a:buFontTx/>
              <a:buChar char="•"/>
            </a:pPr>
            <a:endParaRPr lang="es-MX" sz="1200" dirty="0">
              <a:solidFill>
                <a:schemeClr val="bg1"/>
              </a:solidFill>
              <a:latin typeface="Helvetica Neue Bold Condensed"/>
            </a:endParaRPr>
          </a:p>
          <a:p>
            <a:pPr>
              <a:buFontTx/>
              <a:buChar char="•"/>
            </a:pPr>
            <a:r>
              <a:rPr lang="es-MX" sz="1200" dirty="0" smtClean="0">
                <a:solidFill>
                  <a:schemeClr val="bg1"/>
                </a:solidFill>
                <a:latin typeface="Helvetica Neue Bold Condensed"/>
              </a:rPr>
              <a:t>Indica tu ubicación </a:t>
            </a:r>
          </a:p>
          <a:p>
            <a:r>
              <a:rPr lang="es-MX" sz="1200" dirty="0">
                <a:solidFill>
                  <a:schemeClr val="bg1"/>
                </a:solidFill>
                <a:latin typeface="Helvetica Neue Bold Condensed"/>
              </a:rPr>
              <a:t>e</a:t>
            </a:r>
            <a:r>
              <a:rPr lang="es-MX" sz="1200" dirty="0" smtClean="0">
                <a:solidFill>
                  <a:schemeClr val="bg1"/>
                </a:solidFill>
                <a:latin typeface="Helvetica Neue Bold Condensed"/>
              </a:rPr>
              <a:t>xacta  y alguna </a:t>
            </a:r>
          </a:p>
          <a:p>
            <a:r>
              <a:rPr lang="es-MX" sz="1200" dirty="0" smtClean="0">
                <a:solidFill>
                  <a:schemeClr val="bg1"/>
                </a:solidFill>
                <a:latin typeface="Helvetica Neue Bold Condensed"/>
              </a:rPr>
              <a:t>referencia del lugar</a:t>
            </a:r>
            <a:endParaRPr lang="es-ES" sz="1200" dirty="0">
              <a:solidFill>
                <a:schemeClr val="bg1"/>
              </a:solidFill>
              <a:latin typeface="Helvetica Neue Bold Condensed"/>
            </a:endParaRPr>
          </a:p>
        </p:txBody>
      </p:sp>
      <p:sp>
        <p:nvSpPr>
          <p:cNvPr id="16" name="AutoShape 11"/>
          <p:cNvSpPr>
            <a:spLocks noChangeArrowheads="1"/>
          </p:cNvSpPr>
          <p:nvPr/>
        </p:nvSpPr>
        <p:spPr bwMode="auto">
          <a:xfrm>
            <a:off x="2533569" y="1448880"/>
            <a:ext cx="885294" cy="359940"/>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7" name="AutoShape 11"/>
          <p:cNvSpPr>
            <a:spLocks noChangeArrowheads="1"/>
          </p:cNvSpPr>
          <p:nvPr/>
        </p:nvSpPr>
        <p:spPr bwMode="auto">
          <a:xfrm>
            <a:off x="4552260" y="1489489"/>
            <a:ext cx="885294" cy="378040"/>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8" name="AutoShape 11"/>
          <p:cNvSpPr>
            <a:spLocks noChangeArrowheads="1"/>
          </p:cNvSpPr>
          <p:nvPr/>
        </p:nvSpPr>
        <p:spPr bwMode="auto">
          <a:xfrm>
            <a:off x="6533761" y="1426481"/>
            <a:ext cx="885294" cy="400618"/>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9" name="Oval 6"/>
          <p:cNvSpPr>
            <a:spLocks noChangeArrowheads="1"/>
          </p:cNvSpPr>
          <p:nvPr/>
        </p:nvSpPr>
        <p:spPr bwMode="auto">
          <a:xfrm>
            <a:off x="3316723" y="1363473"/>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2</a:t>
            </a:r>
            <a:endParaRPr lang="es-ES" sz="2000" dirty="0">
              <a:solidFill>
                <a:schemeClr val="bg1"/>
              </a:solidFill>
              <a:latin typeface="Tahoma" pitchFamily="34" charset="0"/>
            </a:endParaRPr>
          </a:p>
        </p:txBody>
      </p:sp>
      <p:sp>
        <p:nvSpPr>
          <p:cNvPr id="20" name="Oval 6"/>
          <p:cNvSpPr>
            <a:spLocks noChangeArrowheads="1"/>
          </p:cNvSpPr>
          <p:nvPr/>
        </p:nvSpPr>
        <p:spPr bwMode="auto">
          <a:xfrm>
            <a:off x="5282253" y="1426481"/>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3</a:t>
            </a:r>
            <a:endParaRPr lang="es-ES" sz="2000" dirty="0">
              <a:solidFill>
                <a:schemeClr val="bg1"/>
              </a:solidFill>
              <a:latin typeface="Tahoma" pitchFamily="34" charset="0"/>
            </a:endParaRPr>
          </a:p>
        </p:txBody>
      </p:sp>
      <p:sp>
        <p:nvSpPr>
          <p:cNvPr id="21" name="Oval 6"/>
          <p:cNvSpPr>
            <a:spLocks noChangeArrowheads="1"/>
          </p:cNvSpPr>
          <p:nvPr/>
        </p:nvSpPr>
        <p:spPr bwMode="auto">
          <a:xfrm>
            <a:off x="7256588" y="1424829"/>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4</a:t>
            </a:r>
            <a:endParaRPr lang="es-ES" sz="2000" dirty="0">
              <a:solidFill>
                <a:schemeClr val="bg1"/>
              </a:solidFill>
              <a:latin typeface="Tahoma" pitchFamily="34" charset="0"/>
            </a:endParaRPr>
          </a:p>
        </p:txBody>
      </p:sp>
      <p:sp>
        <p:nvSpPr>
          <p:cNvPr id="22" name="AutoShape 7"/>
          <p:cNvSpPr>
            <a:spLocks noChangeArrowheads="1"/>
          </p:cNvSpPr>
          <p:nvPr/>
        </p:nvSpPr>
        <p:spPr bwMode="auto">
          <a:xfrm>
            <a:off x="232349" y="2215168"/>
            <a:ext cx="1819371" cy="445710"/>
          </a:xfrm>
          <a:prstGeom prst="roundRect">
            <a:avLst>
              <a:gd name="adj" fmla="val 16667"/>
            </a:avLst>
          </a:prstGeom>
          <a:solidFill>
            <a:srgbClr val="99CC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Comunícate </a:t>
            </a:r>
            <a:r>
              <a:rPr lang="es-MX" sz="1400" dirty="0">
                <a:solidFill>
                  <a:schemeClr val="bg1"/>
                </a:solidFill>
                <a:latin typeface="Helvetica Neue Bold Condensed"/>
              </a:rPr>
              <a:t>a </a:t>
            </a:r>
          </a:p>
          <a:p>
            <a:pPr algn="ctr"/>
            <a:r>
              <a:rPr lang="es-MX" sz="1400" dirty="0" smtClean="0">
                <a:solidFill>
                  <a:schemeClr val="bg1"/>
                </a:solidFill>
                <a:latin typeface="Helvetica Neue Bold Condensed"/>
              </a:rPr>
              <a:t>Cabina</a:t>
            </a:r>
            <a:endParaRPr lang="es-ES" sz="1400" dirty="0">
              <a:solidFill>
                <a:schemeClr val="bg1"/>
              </a:solidFill>
              <a:latin typeface="Helvetica Neue Bold Condensed"/>
            </a:endParaRPr>
          </a:p>
        </p:txBody>
      </p:sp>
      <p:sp>
        <p:nvSpPr>
          <p:cNvPr id="23" name="AutoShape 13"/>
          <p:cNvSpPr>
            <a:spLocks noChangeArrowheads="1"/>
          </p:cNvSpPr>
          <p:nvPr/>
        </p:nvSpPr>
        <p:spPr bwMode="auto">
          <a:xfrm>
            <a:off x="2339752" y="2175372"/>
            <a:ext cx="1848507"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a:solidFill>
                  <a:schemeClr val="bg1"/>
                </a:solidFill>
                <a:latin typeface="Helvetica Neue Bold Condensed"/>
              </a:rPr>
              <a:t>Espera al </a:t>
            </a:r>
          </a:p>
          <a:p>
            <a:pPr algn="ctr"/>
            <a:r>
              <a:rPr lang="es-MX" sz="1400" dirty="0">
                <a:solidFill>
                  <a:schemeClr val="bg1"/>
                </a:solidFill>
                <a:latin typeface="Helvetica Neue Bold Condensed"/>
              </a:rPr>
              <a:t>ajustador</a:t>
            </a:r>
            <a:endParaRPr lang="es-ES" sz="1400" dirty="0">
              <a:solidFill>
                <a:schemeClr val="bg1"/>
              </a:solidFill>
              <a:latin typeface="Helvetica Neue Bold Condensed"/>
            </a:endParaRPr>
          </a:p>
        </p:txBody>
      </p:sp>
      <p:sp>
        <p:nvSpPr>
          <p:cNvPr id="24" name="AutoShape 17"/>
          <p:cNvSpPr>
            <a:spLocks noChangeArrowheads="1"/>
          </p:cNvSpPr>
          <p:nvPr/>
        </p:nvSpPr>
        <p:spPr bwMode="auto">
          <a:xfrm>
            <a:off x="4516696" y="2204932"/>
            <a:ext cx="1743075"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Llegada del</a:t>
            </a:r>
            <a:endParaRPr lang="es-MX" sz="1400" dirty="0">
              <a:solidFill>
                <a:schemeClr val="bg1"/>
              </a:solidFill>
              <a:latin typeface="Helvetica Neue Bold Condensed"/>
            </a:endParaRPr>
          </a:p>
          <a:p>
            <a:pPr algn="ctr"/>
            <a:r>
              <a:rPr lang="es-MX" sz="1400" dirty="0">
                <a:solidFill>
                  <a:schemeClr val="bg1"/>
                </a:solidFill>
                <a:latin typeface="Helvetica Neue Bold Condensed"/>
              </a:rPr>
              <a:t>Ajustador</a:t>
            </a:r>
            <a:endParaRPr lang="es-ES" sz="1400" dirty="0">
              <a:solidFill>
                <a:schemeClr val="bg1"/>
              </a:solidFill>
              <a:latin typeface="Helvetica Neue Bold Condensed"/>
            </a:endParaRPr>
          </a:p>
        </p:txBody>
      </p:sp>
      <p:sp>
        <p:nvSpPr>
          <p:cNvPr id="25" name="AutoShape 21"/>
          <p:cNvSpPr>
            <a:spLocks noChangeArrowheads="1"/>
          </p:cNvSpPr>
          <p:nvPr/>
        </p:nvSpPr>
        <p:spPr bwMode="auto">
          <a:xfrm>
            <a:off x="6547519" y="2175372"/>
            <a:ext cx="1912913"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a:solidFill>
                  <a:schemeClr val="bg1"/>
                </a:solidFill>
                <a:latin typeface="Helvetica Neue Bold Condensed"/>
              </a:rPr>
              <a:t>Acude al </a:t>
            </a:r>
          </a:p>
          <a:p>
            <a:pPr algn="ctr"/>
            <a:r>
              <a:rPr lang="es-MX" sz="1400" dirty="0">
                <a:solidFill>
                  <a:schemeClr val="bg1"/>
                </a:solidFill>
                <a:latin typeface="Helvetica Neue Bold Condensed"/>
              </a:rPr>
              <a:t>Taller</a:t>
            </a:r>
            <a:endParaRPr lang="es-ES" sz="1400" dirty="0">
              <a:solidFill>
                <a:schemeClr val="bg1"/>
              </a:solidFill>
              <a:latin typeface="Helvetica Neue Bold Condensed"/>
            </a:endParaRPr>
          </a:p>
        </p:txBody>
      </p:sp>
      <p:sp>
        <p:nvSpPr>
          <p:cNvPr id="26" name="Rectangle 10"/>
          <p:cNvSpPr>
            <a:spLocks noChangeArrowheads="1"/>
          </p:cNvSpPr>
          <p:nvPr/>
        </p:nvSpPr>
        <p:spPr bwMode="auto">
          <a:xfrm>
            <a:off x="2339753" y="2637869"/>
            <a:ext cx="1848508" cy="2807355"/>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Char char="•"/>
            </a:pPr>
            <a:r>
              <a:rPr lang="es-MX" sz="1200" dirty="0">
                <a:solidFill>
                  <a:schemeClr val="bg1"/>
                </a:solidFill>
                <a:latin typeface="Helvetica Neue Bold Condensed"/>
              </a:rPr>
              <a:t>No muevas </a:t>
            </a:r>
            <a:r>
              <a:rPr lang="es-MX" sz="1200" dirty="0" smtClean="0">
                <a:solidFill>
                  <a:schemeClr val="bg1"/>
                </a:solidFill>
                <a:latin typeface="Helvetica Neue Bold Condensed"/>
              </a:rPr>
              <a:t> la </a:t>
            </a:r>
            <a:r>
              <a:rPr lang="es-MX" sz="1200" dirty="0">
                <a:solidFill>
                  <a:schemeClr val="bg1"/>
                </a:solidFill>
                <a:latin typeface="Helvetica Neue Bold Condensed"/>
              </a:rPr>
              <a:t>unidad, </a:t>
            </a:r>
          </a:p>
          <a:p>
            <a:r>
              <a:rPr lang="es-MX" sz="1200" dirty="0">
                <a:solidFill>
                  <a:schemeClr val="bg1"/>
                </a:solidFill>
                <a:latin typeface="Helvetica Neue Bold Condensed"/>
              </a:rPr>
              <a:t>salvo que </a:t>
            </a:r>
            <a:r>
              <a:rPr lang="es-MX" sz="1200" dirty="0" smtClean="0">
                <a:solidFill>
                  <a:schemeClr val="bg1"/>
                </a:solidFill>
                <a:latin typeface="Helvetica Neue Bold Condensed"/>
              </a:rPr>
              <a:t> lo  solicite </a:t>
            </a:r>
            <a:r>
              <a:rPr lang="es-MX" sz="1200" dirty="0">
                <a:solidFill>
                  <a:schemeClr val="bg1"/>
                </a:solidFill>
                <a:latin typeface="Helvetica Neue Bold Condensed"/>
              </a:rPr>
              <a:t>la</a:t>
            </a:r>
          </a:p>
          <a:p>
            <a:r>
              <a:rPr lang="es-MX" sz="1200" dirty="0">
                <a:solidFill>
                  <a:schemeClr val="bg1"/>
                </a:solidFill>
                <a:latin typeface="Helvetica Neue Bold Condensed"/>
              </a:rPr>
              <a:t> </a:t>
            </a:r>
            <a:r>
              <a:rPr lang="es-MX" sz="1200" dirty="0" smtClean="0">
                <a:solidFill>
                  <a:schemeClr val="bg1"/>
                </a:solidFill>
                <a:latin typeface="Helvetica Neue Bold Condensed"/>
              </a:rPr>
              <a:t>autoridad</a:t>
            </a:r>
            <a:endParaRPr lang="es-MX" sz="1200" dirty="0">
              <a:solidFill>
                <a:schemeClr val="bg1"/>
              </a:solidFill>
              <a:latin typeface="Helvetica Neue Bold Condensed"/>
            </a:endParaRPr>
          </a:p>
          <a:p>
            <a:endParaRPr lang="es-MX" sz="1200" dirty="0">
              <a:solidFill>
                <a:schemeClr val="bg1"/>
              </a:solidFill>
              <a:latin typeface="Helvetica Neue Bold Condensed"/>
            </a:endParaRPr>
          </a:p>
          <a:p>
            <a:pPr>
              <a:buFontTx/>
              <a:buChar char="•"/>
            </a:pPr>
            <a:r>
              <a:rPr lang="es-MX" sz="1200" dirty="0">
                <a:solidFill>
                  <a:schemeClr val="bg1"/>
                </a:solidFill>
                <a:latin typeface="Helvetica Neue Bold Condensed"/>
              </a:rPr>
              <a:t>No </a:t>
            </a:r>
            <a:r>
              <a:rPr lang="es-MX" sz="1200" dirty="0" smtClean="0">
                <a:solidFill>
                  <a:schemeClr val="bg1"/>
                </a:solidFill>
                <a:latin typeface="Helvetica Neue Bold Condensed"/>
              </a:rPr>
              <a:t>realices acuerdos </a:t>
            </a:r>
          </a:p>
          <a:p>
            <a:r>
              <a:rPr lang="es-MX" sz="1200" dirty="0" smtClean="0">
                <a:solidFill>
                  <a:schemeClr val="bg1"/>
                </a:solidFill>
                <a:latin typeface="Helvetica Neue Bold Condensed"/>
              </a:rPr>
              <a:t>ni aceptes </a:t>
            </a:r>
          </a:p>
          <a:p>
            <a:r>
              <a:rPr lang="es-MX" sz="1200" dirty="0" smtClean="0">
                <a:solidFill>
                  <a:schemeClr val="bg1"/>
                </a:solidFill>
                <a:latin typeface="Helvetica Neue Bold Condensed"/>
              </a:rPr>
              <a:t>responsabilidades</a:t>
            </a:r>
            <a:endParaRPr lang="es-ES" sz="1200" dirty="0">
              <a:solidFill>
                <a:schemeClr val="bg1"/>
              </a:solidFill>
              <a:latin typeface="Helvetica Neue Bold Condensed"/>
            </a:endParaRPr>
          </a:p>
        </p:txBody>
      </p:sp>
      <p:sp>
        <p:nvSpPr>
          <p:cNvPr id="27" name="Rectangle 14"/>
          <p:cNvSpPr>
            <a:spLocks noChangeArrowheads="1"/>
          </p:cNvSpPr>
          <p:nvPr/>
        </p:nvSpPr>
        <p:spPr bwMode="auto">
          <a:xfrm>
            <a:off x="4516696" y="2650642"/>
            <a:ext cx="1743075" cy="2807355"/>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400" dirty="0">
              <a:solidFill>
                <a:schemeClr val="bg1"/>
              </a:solidFill>
              <a:latin typeface="Calibri" pitchFamily="34" charset="0"/>
            </a:endParaRPr>
          </a:p>
          <a:p>
            <a:pPr>
              <a:buFontTx/>
              <a:buChar char="•"/>
            </a:pPr>
            <a:r>
              <a:rPr lang="es-MX" sz="1200" dirty="0" smtClean="0">
                <a:solidFill>
                  <a:schemeClr val="bg1"/>
                </a:solidFill>
                <a:latin typeface="Helvetica Neue Bold Condensed"/>
              </a:rPr>
              <a:t>Explica claramente </a:t>
            </a:r>
          </a:p>
          <a:p>
            <a:r>
              <a:rPr lang="es-MX" sz="1200" dirty="0" smtClean="0">
                <a:solidFill>
                  <a:schemeClr val="bg1"/>
                </a:solidFill>
                <a:latin typeface="Helvetica Neue Bold Condensed"/>
              </a:rPr>
              <a:t>la mecánica  de los</a:t>
            </a:r>
          </a:p>
          <a:p>
            <a:r>
              <a:rPr lang="es-MX" sz="1200" dirty="0" smtClean="0">
                <a:solidFill>
                  <a:schemeClr val="bg1"/>
                </a:solidFill>
                <a:latin typeface="Helvetica Neue Bold Condensed"/>
              </a:rPr>
              <a:t>hechos</a:t>
            </a:r>
          </a:p>
          <a:p>
            <a:endParaRPr lang="es-MX" sz="1200" dirty="0" smtClean="0">
              <a:solidFill>
                <a:schemeClr val="bg1"/>
              </a:solidFill>
              <a:latin typeface="Helvetica Neue Bold Condensed"/>
            </a:endParaRPr>
          </a:p>
          <a:p>
            <a:pPr>
              <a:buFontTx/>
              <a:buChar char="•"/>
            </a:pPr>
            <a:r>
              <a:rPr lang="es-MX" sz="1200" dirty="0" smtClean="0">
                <a:solidFill>
                  <a:schemeClr val="bg1"/>
                </a:solidFill>
                <a:latin typeface="Helvetica Neue Bold Condensed"/>
              </a:rPr>
              <a:t>Espera tu orden </a:t>
            </a:r>
            <a:r>
              <a:rPr lang="es-MX" sz="1200" dirty="0">
                <a:solidFill>
                  <a:schemeClr val="bg1"/>
                </a:solidFill>
                <a:latin typeface="Helvetica Neue Bold Condensed"/>
              </a:rPr>
              <a:t>para </a:t>
            </a:r>
          </a:p>
          <a:p>
            <a:r>
              <a:rPr lang="es-MX" sz="1200" dirty="0">
                <a:solidFill>
                  <a:schemeClr val="bg1"/>
                </a:solidFill>
                <a:latin typeface="Helvetica Neue Bold Condensed"/>
              </a:rPr>
              <a:t>el Taller </a:t>
            </a:r>
          </a:p>
          <a:p>
            <a:r>
              <a:rPr lang="es-MX" sz="1200" dirty="0">
                <a:solidFill>
                  <a:schemeClr val="bg1"/>
                </a:solidFill>
                <a:latin typeface="Helvetica Neue Bold Condensed"/>
              </a:rPr>
              <a:t>(puede haber </a:t>
            </a:r>
            <a:r>
              <a:rPr lang="es-MX" sz="1200" dirty="0" smtClean="0">
                <a:solidFill>
                  <a:schemeClr val="bg1"/>
                </a:solidFill>
                <a:latin typeface="Helvetica Neue Bold Condensed"/>
              </a:rPr>
              <a:t>deducible </a:t>
            </a:r>
            <a:endParaRPr lang="es-MX" sz="1200" dirty="0" smtClean="0">
              <a:solidFill>
                <a:schemeClr val="bg1"/>
              </a:solidFill>
              <a:latin typeface="Helvetica Neue Bold Condensed"/>
            </a:endParaRPr>
          </a:p>
          <a:p>
            <a:r>
              <a:rPr lang="es-MX" sz="1200" dirty="0" smtClean="0">
                <a:solidFill>
                  <a:schemeClr val="bg1"/>
                </a:solidFill>
                <a:latin typeface="Helvetica Neue Bold Condensed"/>
              </a:rPr>
              <a:t>o </a:t>
            </a:r>
            <a:r>
              <a:rPr lang="es-MX" sz="1200" dirty="0" smtClean="0">
                <a:solidFill>
                  <a:schemeClr val="bg1"/>
                </a:solidFill>
                <a:latin typeface="Helvetica Neue Bold Condensed"/>
              </a:rPr>
              <a:t>no)</a:t>
            </a:r>
            <a:endParaRPr lang="es-MX" sz="1200" dirty="0">
              <a:solidFill>
                <a:schemeClr val="bg1"/>
              </a:solidFill>
              <a:latin typeface="Helvetica Neue Bold Condensed"/>
            </a:endParaRPr>
          </a:p>
          <a:p>
            <a:endParaRPr lang="es-MX" sz="1200" dirty="0">
              <a:solidFill>
                <a:schemeClr val="bg1"/>
              </a:solidFill>
              <a:latin typeface="Helvetica Neue Bold Condensed"/>
            </a:endParaRPr>
          </a:p>
          <a:p>
            <a:r>
              <a:rPr lang="es-MX" sz="1200" dirty="0">
                <a:solidFill>
                  <a:schemeClr val="bg1"/>
                </a:solidFill>
                <a:latin typeface="Helvetica Neue Bold Condensed"/>
              </a:rPr>
              <a:t>** Pase médico</a:t>
            </a:r>
          </a:p>
          <a:p>
            <a:endParaRPr lang="es-MX" sz="1200" dirty="0">
              <a:solidFill>
                <a:schemeClr val="bg1"/>
              </a:solidFill>
              <a:latin typeface="Helvetica Neue Bold Condensed"/>
            </a:endParaRPr>
          </a:p>
          <a:p>
            <a:r>
              <a:rPr lang="es-MX" sz="1200" dirty="0">
                <a:solidFill>
                  <a:schemeClr val="bg1"/>
                </a:solidFill>
                <a:latin typeface="Helvetica Neue Bold Condensed"/>
              </a:rPr>
              <a:t>** </a:t>
            </a:r>
            <a:r>
              <a:rPr lang="es-MX" sz="1200" dirty="0" smtClean="0">
                <a:solidFill>
                  <a:schemeClr val="bg1"/>
                </a:solidFill>
                <a:latin typeface="Helvetica Neue Bold Condensed"/>
              </a:rPr>
              <a:t>Abogado</a:t>
            </a:r>
            <a:endParaRPr lang="es-MX" sz="1200" dirty="0">
              <a:solidFill>
                <a:schemeClr val="bg1"/>
              </a:solidFill>
              <a:latin typeface="Helvetica Neue Bold Condensed"/>
            </a:endParaRPr>
          </a:p>
        </p:txBody>
      </p:sp>
      <p:sp>
        <p:nvSpPr>
          <p:cNvPr id="29" name="Rectangle 18"/>
          <p:cNvSpPr>
            <a:spLocks noChangeArrowheads="1"/>
          </p:cNvSpPr>
          <p:nvPr/>
        </p:nvSpPr>
        <p:spPr bwMode="auto">
          <a:xfrm>
            <a:off x="6569486" y="2621082"/>
            <a:ext cx="1890946" cy="2836915"/>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400" dirty="0">
              <a:solidFill>
                <a:schemeClr val="bg1"/>
              </a:solidFill>
              <a:latin typeface="Calibri" pitchFamily="34" charset="0"/>
            </a:endParaRPr>
          </a:p>
          <a:p>
            <a:pPr>
              <a:buFontTx/>
              <a:buChar char="•"/>
            </a:pPr>
            <a:r>
              <a:rPr lang="es-MX" sz="1200" dirty="0">
                <a:solidFill>
                  <a:schemeClr val="bg1"/>
                </a:solidFill>
                <a:latin typeface="Helvetica Neue Bold Condensed"/>
              </a:rPr>
              <a:t>Lleva tu auto </a:t>
            </a:r>
            <a:r>
              <a:rPr lang="es-MX" sz="1200" dirty="0" smtClean="0">
                <a:solidFill>
                  <a:schemeClr val="bg1"/>
                </a:solidFill>
                <a:latin typeface="Helvetica Neue Bold Condensed"/>
              </a:rPr>
              <a:t> a </a:t>
            </a:r>
            <a:r>
              <a:rPr lang="es-MX" sz="1200" dirty="0">
                <a:solidFill>
                  <a:schemeClr val="bg1"/>
                </a:solidFill>
                <a:latin typeface="Helvetica Neue Bold Condensed"/>
              </a:rPr>
              <a:t>la </a:t>
            </a:r>
            <a:endParaRPr lang="es-MX" sz="1200" dirty="0" smtClean="0">
              <a:solidFill>
                <a:schemeClr val="bg1"/>
              </a:solidFill>
              <a:latin typeface="Helvetica Neue Bold Condensed"/>
            </a:endParaRPr>
          </a:p>
          <a:p>
            <a:r>
              <a:rPr lang="es-MX" sz="1200" dirty="0" smtClean="0">
                <a:solidFill>
                  <a:schemeClr val="bg1"/>
                </a:solidFill>
                <a:latin typeface="Helvetica Neue Bold Condensed"/>
              </a:rPr>
              <a:t>agencia  o </a:t>
            </a:r>
            <a:r>
              <a:rPr lang="es-MX" sz="1200" dirty="0">
                <a:solidFill>
                  <a:schemeClr val="bg1"/>
                </a:solidFill>
                <a:latin typeface="Helvetica Neue Bold Condensed"/>
              </a:rPr>
              <a:t>taller </a:t>
            </a:r>
            <a:r>
              <a:rPr lang="es-MX" sz="1200" dirty="0" smtClean="0">
                <a:solidFill>
                  <a:schemeClr val="bg1"/>
                </a:solidFill>
                <a:latin typeface="Helvetica Neue Bold Condensed"/>
              </a:rPr>
              <a:t>               </a:t>
            </a:r>
          </a:p>
          <a:p>
            <a:r>
              <a:rPr lang="es-MX" sz="1200" dirty="0" smtClean="0">
                <a:solidFill>
                  <a:schemeClr val="bg1"/>
                </a:solidFill>
                <a:latin typeface="Helvetica Neue Bold Condensed"/>
              </a:rPr>
              <a:t>asignado</a:t>
            </a:r>
            <a:endParaRPr lang="es-MX" sz="1200" dirty="0">
              <a:solidFill>
                <a:schemeClr val="bg1"/>
              </a:solidFill>
              <a:latin typeface="Helvetica Neue Bold Condensed"/>
            </a:endParaRPr>
          </a:p>
          <a:p>
            <a:endParaRPr lang="es-MX" sz="1200" dirty="0">
              <a:solidFill>
                <a:schemeClr val="bg1"/>
              </a:solidFill>
              <a:latin typeface="Helvetica Neue Bold Condensed"/>
            </a:endParaRPr>
          </a:p>
          <a:p>
            <a:pPr>
              <a:buFontTx/>
              <a:buChar char="•"/>
            </a:pPr>
            <a:r>
              <a:rPr lang="es-MX" sz="1200" dirty="0">
                <a:solidFill>
                  <a:schemeClr val="bg1"/>
                </a:solidFill>
                <a:latin typeface="Helvetica Neue Bold Condensed"/>
              </a:rPr>
              <a:t>Dale seguimiento</a:t>
            </a:r>
            <a:endParaRPr lang="es-ES" sz="1200" dirty="0">
              <a:solidFill>
                <a:schemeClr val="bg1"/>
              </a:solidFill>
              <a:latin typeface="Helvetica Neue Bold Condensed"/>
            </a:endParaRPr>
          </a:p>
          <a:p>
            <a:endParaRPr lang="es-MX" sz="1200" dirty="0">
              <a:solidFill>
                <a:schemeClr val="bg1"/>
              </a:solidFill>
              <a:latin typeface="Helvetica Neue Bold Condensed"/>
            </a:endParaRPr>
          </a:p>
          <a:p>
            <a:pPr>
              <a:buFontTx/>
              <a:buChar char="•"/>
            </a:pPr>
            <a:r>
              <a:rPr lang="es-MX" sz="1200" dirty="0">
                <a:solidFill>
                  <a:schemeClr val="bg1"/>
                </a:solidFill>
                <a:latin typeface="Helvetica Neue Bold Condensed"/>
              </a:rPr>
              <a:t> </a:t>
            </a:r>
            <a:r>
              <a:rPr lang="es-MX" sz="1200" dirty="0" smtClean="0">
                <a:solidFill>
                  <a:schemeClr val="bg1"/>
                </a:solidFill>
                <a:latin typeface="Helvetica Neue Bold Condensed"/>
              </a:rPr>
              <a:t>Recibe tu auto de</a:t>
            </a:r>
          </a:p>
          <a:p>
            <a:r>
              <a:rPr lang="es-MX" sz="1200" dirty="0" smtClean="0">
                <a:solidFill>
                  <a:schemeClr val="bg1"/>
                </a:solidFill>
                <a:latin typeface="Helvetica Neue Bold Condensed"/>
              </a:rPr>
              <a:t>conformidad,  sólo  si</a:t>
            </a:r>
            <a:endParaRPr lang="es-MX" sz="1200" dirty="0">
              <a:solidFill>
                <a:schemeClr val="bg1"/>
              </a:solidFill>
              <a:latin typeface="Helvetica Neue Bold Condensed"/>
            </a:endParaRPr>
          </a:p>
          <a:p>
            <a:r>
              <a:rPr lang="es-MX" sz="1200" dirty="0">
                <a:solidFill>
                  <a:schemeClr val="bg1"/>
                </a:solidFill>
                <a:latin typeface="Helvetica Neue Bold Condensed"/>
              </a:rPr>
              <a:t>e</a:t>
            </a:r>
            <a:r>
              <a:rPr lang="es-MX" sz="1200" dirty="0" smtClean="0">
                <a:solidFill>
                  <a:schemeClr val="bg1"/>
                </a:solidFill>
                <a:latin typeface="Helvetica Neue Bold Condensed"/>
              </a:rPr>
              <a:t>stás satisfecho con la</a:t>
            </a:r>
          </a:p>
          <a:p>
            <a:r>
              <a:rPr lang="es-MX" sz="1200" dirty="0" smtClean="0">
                <a:solidFill>
                  <a:schemeClr val="bg1"/>
                </a:solidFill>
                <a:latin typeface="Helvetica Neue Bold Condensed"/>
              </a:rPr>
              <a:t>reparación</a:t>
            </a:r>
            <a:endParaRPr lang="es-MX" sz="1200" dirty="0">
              <a:solidFill>
                <a:schemeClr val="bg1"/>
              </a:solidFill>
              <a:latin typeface="Helvetica Neue Bold Condensed"/>
            </a:endParaRPr>
          </a:p>
        </p:txBody>
      </p:sp>
    </p:spTree>
    <p:extLst>
      <p:ext uri="{BB962C8B-B14F-4D97-AF65-F5344CB8AC3E}">
        <p14:creationId xmlns:p14="http://schemas.microsoft.com/office/powerpoint/2010/main" val="306788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a:xfrm>
            <a:off x="1187624" y="188640"/>
            <a:ext cx="6264696" cy="432048"/>
          </a:xfrm>
          <a:prstGeom prst="rect">
            <a:avLst/>
          </a:prstGeom>
          <a:noFill/>
          <a:ln w="2857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 sz="2800" dirty="0">
                <a:solidFill>
                  <a:schemeClr val="accent6">
                    <a:lumMod val="75000"/>
                  </a:schemeClr>
                </a:solidFill>
                <a:latin typeface="Helvetica Neue Bold Condensed"/>
              </a:rPr>
              <a:t>Pasos a seguir en caso </a:t>
            </a:r>
            <a:r>
              <a:rPr lang="es-ES" sz="2800" dirty="0" smtClean="0">
                <a:solidFill>
                  <a:schemeClr val="accent6">
                    <a:lumMod val="75000"/>
                  </a:schemeClr>
                </a:solidFill>
                <a:latin typeface="Helvetica Neue Bold Condensed"/>
              </a:rPr>
              <a:t>de Robo Total</a:t>
            </a:r>
            <a:endParaRPr lang="es-ES" sz="2800" dirty="0">
              <a:solidFill>
                <a:schemeClr val="accent6">
                  <a:lumMod val="75000"/>
                </a:schemeClr>
              </a:solidFill>
              <a:latin typeface="Helvetica Neue Bold Condensed"/>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700241728"/>
              </p:ext>
            </p:extLst>
          </p:nvPr>
        </p:nvGraphicFramePr>
        <p:xfrm>
          <a:off x="41067" y="765651"/>
          <a:ext cx="8928992" cy="4860061"/>
        </p:xfrm>
        <a:graphic>
          <a:graphicData uri="http://schemas.openxmlformats.org/presentationml/2006/ole">
            <mc:AlternateContent xmlns:mc="http://schemas.openxmlformats.org/markup-compatibility/2006">
              <mc:Choice xmlns:v="urn:schemas-microsoft-com:vml" Requires="v">
                <p:oleObj spid="_x0000_s4153" name="Image" r:id="rId3" imgW="11868690" imgH="6925521" progId="Photoshop.Image.5">
                  <p:embed/>
                </p:oleObj>
              </mc:Choice>
              <mc:Fallback>
                <p:oleObj name="Image" r:id="rId3" imgW="11868690" imgH="6925521" progId="Photoshop.Image.5">
                  <p:embed/>
                  <p:pic>
                    <p:nvPicPr>
                      <p:cNvPr id="0" name="Object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7" y="765651"/>
                        <a:ext cx="8928992" cy="4860061"/>
                      </a:xfrm>
                      <a:prstGeom prst="rect">
                        <a:avLst/>
                      </a:prstGeom>
                      <a:noFill/>
                      <a:ln>
                        <a:noFill/>
                      </a:ln>
                      <a:effectLst/>
                    </p:spPr>
                  </p:pic>
                </p:oleObj>
              </mc:Fallback>
            </mc:AlternateContent>
          </a:graphicData>
        </a:graphic>
      </p:graphicFrame>
      <p:sp>
        <p:nvSpPr>
          <p:cNvPr id="13" name="AutoShape 5"/>
          <p:cNvSpPr>
            <a:spLocks noChangeArrowheads="1"/>
          </p:cNvSpPr>
          <p:nvPr/>
        </p:nvSpPr>
        <p:spPr bwMode="auto">
          <a:xfrm rot="10800000" flipV="1">
            <a:off x="325693" y="1756193"/>
            <a:ext cx="983906" cy="504056"/>
          </a:xfrm>
          <a:prstGeom prst="roundRect">
            <a:avLst>
              <a:gd name="adj" fmla="val 16667"/>
            </a:avLst>
          </a:prstGeom>
          <a:solidFill>
            <a:srgbClr val="3399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5" name="Rectangle 9"/>
          <p:cNvSpPr>
            <a:spLocks noChangeArrowheads="1"/>
          </p:cNvSpPr>
          <p:nvPr/>
        </p:nvSpPr>
        <p:spPr bwMode="auto">
          <a:xfrm>
            <a:off x="323528" y="2816453"/>
            <a:ext cx="1819371" cy="2808312"/>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Char char="•"/>
            </a:pPr>
            <a:r>
              <a:rPr lang="es-MX" sz="1200" dirty="0" smtClean="0">
                <a:solidFill>
                  <a:schemeClr val="bg1"/>
                </a:solidFill>
                <a:latin typeface="Helvetica Neue Bold Condensed"/>
              </a:rPr>
              <a:t>Reporta el siniestro</a:t>
            </a:r>
            <a:endParaRPr lang="es-MX" sz="1200" dirty="0">
              <a:solidFill>
                <a:schemeClr val="bg1"/>
              </a:solidFill>
              <a:latin typeface="Helvetica Neue Bold Condensed"/>
            </a:endParaRPr>
          </a:p>
          <a:p>
            <a:r>
              <a:rPr lang="es-MX" sz="1200" dirty="0">
                <a:solidFill>
                  <a:schemeClr val="bg1"/>
                </a:solidFill>
                <a:latin typeface="Helvetica Neue Bold Condensed"/>
              </a:rPr>
              <a:t>a</a:t>
            </a:r>
            <a:r>
              <a:rPr lang="es-MX" sz="1200" dirty="0" smtClean="0">
                <a:solidFill>
                  <a:schemeClr val="bg1"/>
                </a:solidFill>
                <a:latin typeface="Helvetica Neue Bold Condensed"/>
              </a:rPr>
              <a:t> la compañía de  </a:t>
            </a:r>
          </a:p>
          <a:p>
            <a:r>
              <a:rPr lang="es-MX" sz="1200" dirty="0" smtClean="0">
                <a:solidFill>
                  <a:schemeClr val="bg1"/>
                </a:solidFill>
                <a:latin typeface="Helvetica Neue Bold Condensed"/>
              </a:rPr>
              <a:t>Seguros y solicita la </a:t>
            </a:r>
            <a:endParaRPr lang="es-MX" sz="1200" dirty="0">
              <a:solidFill>
                <a:schemeClr val="bg1"/>
              </a:solidFill>
              <a:latin typeface="Helvetica Neue Bold Condensed"/>
            </a:endParaRPr>
          </a:p>
          <a:p>
            <a:r>
              <a:rPr lang="es-MX" sz="1200" dirty="0" smtClean="0">
                <a:solidFill>
                  <a:schemeClr val="bg1"/>
                </a:solidFill>
                <a:latin typeface="Helvetica Neue Bold Condensed"/>
              </a:rPr>
              <a:t>presencia </a:t>
            </a:r>
            <a:r>
              <a:rPr lang="es-MX" sz="1200" dirty="0">
                <a:solidFill>
                  <a:schemeClr val="bg1"/>
                </a:solidFill>
                <a:latin typeface="Helvetica Neue Bold Condensed"/>
              </a:rPr>
              <a:t>de </a:t>
            </a:r>
            <a:r>
              <a:rPr lang="es-MX" sz="1200" dirty="0" smtClean="0">
                <a:solidFill>
                  <a:schemeClr val="bg1"/>
                </a:solidFill>
                <a:latin typeface="Helvetica Neue Bold Condensed"/>
              </a:rPr>
              <a:t>un ajustador</a:t>
            </a:r>
            <a:endParaRPr lang="es-MX" sz="1200" dirty="0">
              <a:solidFill>
                <a:schemeClr val="bg1"/>
              </a:solidFill>
              <a:latin typeface="Helvetica Neue Bold Condensed"/>
            </a:endParaRPr>
          </a:p>
          <a:p>
            <a:endParaRPr lang="es-MX" sz="1200" dirty="0">
              <a:solidFill>
                <a:schemeClr val="bg1"/>
              </a:solidFill>
              <a:latin typeface="Helvetica Neue Bold Condensed"/>
            </a:endParaRPr>
          </a:p>
        </p:txBody>
      </p:sp>
      <p:sp>
        <p:nvSpPr>
          <p:cNvPr id="14" name="Oval 6"/>
          <p:cNvSpPr>
            <a:spLocks noChangeArrowheads="1"/>
          </p:cNvSpPr>
          <p:nvPr/>
        </p:nvSpPr>
        <p:spPr bwMode="auto">
          <a:xfrm>
            <a:off x="1131593" y="1756193"/>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1</a:t>
            </a:r>
            <a:endParaRPr lang="es-ES" sz="2000" dirty="0">
              <a:solidFill>
                <a:schemeClr val="bg1"/>
              </a:solidFill>
              <a:latin typeface="Tahoma" pitchFamily="34" charset="0"/>
            </a:endParaRPr>
          </a:p>
        </p:txBody>
      </p:sp>
      <p:sp>
        <p:nvSpPr>
          <p:cNvPr id="22" name="AutoShape 7"/>
          <p:cNvSpPr>
            <a:spLocks noChangeArrowheads="1"/>
          </p:cNvSpPr>
          <p:nvPr/>
        </p:nvSpPr>
        <p:spPr bwMode="auto">
          <a:xfrm>
            <a:off x="319605" y="2362755"/>
            <a:ext cx="1819371"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Comunícate </a:t>
            </a:r>
            <a:r>
              <a:rPr lang="es-MX" sz="1400" dirty="0">
                <a:solidFill>
                  <a:schemeClr val="bg1"/>
                </a:solidFill>
                <a:latin typeface="Helvetica Neue Bold Condensed"/>
              </a:rPr>
              <a:t>a </a:t>
            </a:r>
          </a:p>
          <a:p>
            <a:pPr algn="ctr"/>
            <a:r>
              <a:rPr lang="es-MX" sz="1400" dirty="0">
                <a:solidFill>
                  <a:schemeClr val="bg1"/>
                </a:solidFill>
                <a:latin typeface="Helvetica Neue Bold Condensed"/>
              </a:rPr>
              <a:t>cabina</a:t>
            </a:r>
            <a:endParaRPr lang="es-ES" sz="1400" dirty="0">
              <a:solidFill>
                <a:schemeClr val="bg1"/>
              </a:solidFill>
              <a:latin typeface="Helvetica Neue Bold Condensed"/>
            </a:endParaRPr>
          </a:p>
        </p:txBody>
      </p:sp>
      <p:sp>
        <p:nvSpPr>
          <p:cNvPr id="16" name="AutoShape 11"/>
          <p:cNvSpPr>
            <a:spLocks noChangeArrowheads="1"/>
          </p:cNvSpPr>
          <p:nvPr/>
        </p:nvSpPr>
        <p:spPr bwMode="auto">
          <a:xfrm>
            <a:off x="2452180" y="1756193"/>
            <a:ext cx="885294" cy="439895"/>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9" name="Oval 6"/>
          <p:cNvSpPr>
            <a:spLocks noChangeArrowheads="1"/>
          </p:cNvSpPr>
          <p:nvPr/>
        </p:nvSpPr>
        <p:spPr bwMode="auto">
          <a:xfrm>
            <a:off x="3215452" y="1719186"/>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2</a:t>
            </a:r>
            <a:endParaRPr lang="es-ES" sz="2000" dirty="0">
              <a:solidFill>
                <a:schemeClr val="bg1"/>
              </a:solidFill>
              <a:latin typeface="Tahoma" pitchFamily="34" charset="0"/>
            </a:endParaRPr>
          </a:p>
        </p:txBody>
      </p:sp>
      <p:sp>
        <p:nvSpPr>
          <p:cNvPr id="26" name="Rectangle 10"/>
          <p:cNvSpPr>
            <a:spLocks noChangeArrowheads="1"/>
          </p:cNvSpPr>
          <p:nvPr/>
        </p:nvSpPr>
        <p:spPr bwMode="auto">
          <a:xfrm>
            <a:off x="2413220" y="2817410"/>
            <a:ext cx="1942756" cy="2807355"/>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Char char="•"/>
            </a:pPr>
            <a:r>
              <a:rPr lang="es-MX" sz="1200" dirty="0" smtClean="0">
                <a:solidFill>
                  <a:schemeClr val="bg1"/>
                </a:solidFill>
                <a:latin typeface="Helvetica Neue Bold Condensed"/>
              </a:rPr>
              <a:t>Inicia </a:t>
            </a:r>
            <a:r>
              <a:rPr lang="es-MX" sz="1200" dirty="0" smtClean="0">
                <a:solidFill>
                  <a:schemeClr val="bg1"/>
                </a:solidFill>
                <a:latin typeface="Helvetica Neue Bold Condensed"/>
              </a:rPr>
              <a:t>tu acta </a:t>
            </a:r>
            <a:r>
              <a:rPr lang="es-MX" sz="1200" dirty="0" smtClean="0">
                <a:solidFill>
                  <a:schemeClr val="bg1"/>
                </a:solidFill>
                <a:latin typeface="Helvetica Neue Bold Condensed"/>
              </a:rPr>
              <a:t>ante</a:t>
            </a:r>
            <a:endParaRPr lang="es-MX" sz="1200" dirty="0">
              <a:solidFill>
                <a:schemeClr val="bg1"/>
              </a:solidFill>
              <a:latin typeface="Helvetica Neue Bold Condensed"/>
            </a:endParaRPr>
          </a:p>
          <a:p>
            <a:r>
              <a:rPr lang="es-MX" sz="1200" dirty="0" smtClean="0">
                <a:solidFill>
                  <a:schemeClr val="bg1"/>
                </a:solidFill>
                <a:latin typeface="Helvetica Neue Bold Condensed"/>
              </a:rPr>
              <a:t>la autoridad</a:t>
            </a:r>
          </a:p>
          <a:p>
            <a:r>
              <a:rPr lang="es-MX" sz="1200" dirty="0" smtClean="0">
                <a:solidFill>
                  <a:schemeClr val="bg1"/>
                </a:solidFill>
                <a:latin typeface="Helvetica Neue Bold Condensed"/>
              </a:rPr>
              <a:t>competente </a:t>
            </a:r>
            <a:endParaRPr lang="es-MX" sz="1200" dirty="0">
              <a:solidFill>
                <a:schemeClr val="bg1"/>
              </a:solidFill>
              <a:latin typeface="Helvetica Neue Bold Condensed"/>
            </a:endParaRPr>
          </a:p>
          <a:p>
            <a:endParaRPr lang="es-MX" sz="1200" dirty="0">
              <a:solidFill>
                <a:schemeClr val="bg1"/>
              </a:solidFill>
              <a:latin typeface="Helvetica Neue Bold Condensed"/>
            </a:endParaRPr>
          </a:p>
          <a:p>
            <a:pPr>
              <a:buFontTx/>
              <a:buChar char="•"/>
            </a:pPr>
            <a:r>
              <a:rPr lang="es-MX" sz="1200" dirty="0" smtClean="0">
                <a:solidFill>
                  <a:schemeClr val="bg1"/>
                </a:solidFill>
                <a:latin typeface="Helvetica Neue Bold Condensed"/>
              </a:rPr>
              <a:t> Lleva los documentos</a:t>
            </a:r>
          </a:p>
          <a:p>
            <a:r>
              <a:rPr lang="es-MX" sz="1200" dirty="0">
                <a:solidFill>
                  <a:schemeClr val="bg1"/>
                </a:solidFill>
                <a:latin typeface="Helvetica Neue Bold Condensed"/>
              </a:rPr>
              <a:t>p</a:t>
            </a:r>
            <a:r>
              <a:rPr lang="es-MX" sz="1200" dirty="0" smtClean="0">
                <a:solidFill>
                  <a:schemeClr val="bg1"/>
                </a:solidFill>
                <a:latin typeface="Helvetica Neue Bold Condensed"/>
              </a:rPr>
              <a:t>ara </a:t>
            </a:r>
            <a:r>
              <a:rPr lang="es-MX" sz="1200" dirty="0">
                <a:solidFill>
                  <a:schemeClr val="bg1"/>
                </a:solidFill>
                <a:latin typeface="Helvetica Neue Bold Condensed"/>
              </a:rPr>
              <a:t>a</a:t>
            </a:r>
            <a:r>
              <a:rPr lang="es-MX" sz="1200" dirty="0" smtClean="0">
                <a:solidFill>
                  <a:schemeClr val="bg1"/>
                </a:solidFill>
                <a:latin typeface="Helvetica Neue Bold Condensed"/>
              </a:rPr>
              <a:t>creditar  </a:t>
            </a:r>
            <a:r>
              <a:rPr lang="es-MX" sz="1200" dirty="0" smtClean="0">
                <a:solidFill>
                  <a:schemeClr val="bg1"/>
                </a:solidFill>
                <a:latin typeface="Helvetica Neue Bold Condensed"/>
              </a:rPr>
              <a:t>la </a:t>
            </a:r>
          </a:p>
          <a:p>
            <a:r>
              <a:rPr lang="es-MX" sz="1200" dirty="0" smtClean="0">
                <a:solidFill>
                  <a:schemeClr val="bg1"/>
                </a:solidFill>
                <a:latin typeface="Helvetica Neue Bold Condensed"/>
              </a:rPr>
              <a:t>Propiedad y </a:t>
            </a:r>
            <a:r>
              <a:rPr lang="es-MX" sz="1200" dirty="0" smtClean="0">
                <a:solidFill>
                  <a:schemeClr val="bg1"/>
                </a:solidFill>
                <a:latin typeface="Helvetica Neue Bold Condensed"/>
              </a:rPr>
              <a:t>asentar los</a:t>
            </a:r>
            <a:endParaRPr lang="es-MX" sz="1200" dirty="0">
              <a:solidFill>
                <a:schemeClr val="bg1"/>
              </a:solidFill>
              <a:latin typeface="Helvetica Neue Bold Condensed"/>
            </a:endParaRPr>
          </a:p>
          <a:p>
            <a:r>
              <a:rPr lang="es-MX" sz="1200" dirty="0" smtClean="0">
                <a:solidFill>
                  <a:schemeClr val="bg1"/>
                </a:solidFill>
                <a:latin typeface="Helvetica Neue Bold Condensed"/>
              </a:rPr>
              <a:t>Datos </a:t>
            </a:r>
            <a:r>
              <a:rPr lang="es-MX" sz="1200" dirty="0" smtClean="0">
                <a:solidFill>
                  <a:schemeClr val="bg1"/>
                </a:solidFill>
                <a:latin typeface="Helvetica Neue Bold Condensed"/>
              </a:rPr>
              <a:t>correctos  del </a:t>
            </a:r>
          </a:p>
          <a:p>
            <a:r>
              <a:rPr lang="es-MX" sz="1200" dirty="0" smtClean="0">
                <a:solidFill>
                  <a:schemeClr val="bg1"/>
                </a:solidFill>
                <a:latin typeface="Helvetica Neue Bold Condensed"/>
              </a:rPr>
              <a:t>vehículo</a:t>
            </a:r>
            <a:endParaRPr lang="es-MX" sz="1200" dirty="0" smtClean="0">
              <a:solidFill>
                <a:schemeClr val="bg1"/>
              </a:solidFill>
              <a:latin typeface="Helvetica Neue Bold Condensed"/>
            </a:endParaRPr>
          </a:p>
          <a:p>
            <a:endParaRPr lang="es-MX" sz="1200" dirty="0">
              <a:solidFill>
                <a:schemeClr val="bg1"/>
              </a:solidFill>
              <a:latin typeface="Helvetica Neue Bold Condensed"/>
            </a:endParaRPr>
          </a:p>
          <a:p>
            <a:pPr>
              <a:buFontTx/>
              <a:buChar char="•"/>
            </a:pPr>
            <a:r>
              <a:rPr lang="es-MX" sz="1200" dirty="0">
                <a:solidFill>
                  <a:schemeClr val="bg1"/>
                </a:solidFill>
                <a:latin typeface="Helvetica Neue Bold Condensed"/>
              </a:rPr>
              <a:t>Sigue las </a:t>
            </a:r>
          </a:p>
          <a:p>
            <a:r>
              <a:rPr lang="es-MX" sz="1200" dirty="0">
                <a:solidFill>
                  <a:schemeClr val="bg1"/>
                </a:solidFill>
                <a:latin typeface="Helvetica Neue Bold Condensed"/>
              </a:rPr>
              <a:t>recomendaciones </a:t>
            </a:r>
          </a:p>
          <a:p>
            <a:r>
              <a:rPr lang="es-MX" sz="1200" dirty="0">
                <a:solidFill>
                  <a:schemeClr val="bg1"/>
                </a:solidFill>
                <a:latin typeface="Helvetica Neue Bold Condensed"/>
              </a:rPr>
              <a:t>del </a:t>
            </a:r>
            <a:r>
              <a:rPr lang="es-MX" sz="1200" dirty="0" smtClean="0">
                <a:solidFill>
                  <a:schemeClr val="bg1"/>
                </a:solidFill>
                <a:latin typeface="Helvetica Neue Bold Condensed"/>
              </a:rPr>
              <a:t>ajustador</a:t>
            </a:r>
            <a:endParaRPr lang="es-ES" sz="1200" dirty="0">
              <a:solidFill>
                <a:schemeClr val="bg1"/>
              </a:solidFill>
              <a:latin typeface="Helvetica Neue Bold Condensed"/>
            </a:endParaRPr>
          </a:p>
          <a:p>
            <a:pPr>
              <a:buFontTx/>
              <a:buChar char="•"/>
            </a:pPr>
            <a:endParaRPr lang="es-ES" sz="1400" dirty="0">
              <a:solidFill>
                <a:schemeClr val="bg1"/>
              </a:solidFill>
              <a:latin typeface="Calibri" pitchFamily="34" charset="0"/>
            </a:endParaRPr>
          </a:p>
        </p:txBody>
      </p:sp>
      <p:sp>
        <p:nvSpPr>
          <p:cNvPr id="23" name="AutoShape 13"/>
          <p:cNvSpPr>
            <a:spLocks noChangeArrowheads="1"/>
          </p:cNvSpPr>
          <p:nvPr/>
        </p:nvSpPr>
        <p:spPr bwMode="auto">
          <a:xfrm>
            <a:off x="2412846" y="2362755"/>
            <a:ext cx="1943130"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Inicia tu acta por robo</a:t>
            </a:r>
            <a:endParaRPr lang="es-MX" sz="1400" dirty="0">
              <a:solidFill>
                <a:schemeClr val="bg1"/>
              </a:solidFill>
              <a:latin typeface="Helvetica Neue Bold Condensed"/>
            </a:endParaRPr>
          </a:p>
        </p:txBody>
      </p:sp>
      <p:sp>
        <p:nvSpPr>
          <p:cNvPr id="17" name="AutoShape 11"/>
          <p:cNvSpPr>
            <a:spLocks noChangeArrowheads="1"/>
          </p:cNvSpPr>
          <p:nvPr/>
        </p:nvSpPr>
        <p:spPr bwMode="auto">
          <a:xfrm>
            <a:off x="4854362" y="1750927"/>
            <a:ext cx="885294" cy="440573"/>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20" name="Oval 6"/>
          <p:cNvSpPr>
            <a:spLocks noChangeArrowheads="1"/>
          </p:cNvSpPr>
          <p:nvPr/>
        </p:nvSpPr>
        <p:spPr bwMode="auto">
          <a:xfrm>
            <a:off x="5647508" y="1692032"/>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3</a:t>
            </a:r>
            <a:endParaRPr lang="es-ES" sz="2000" dirty="0">
              <a:solidFill>
                <a:schemeClr val="bg1"/>
              </a:solidFill>
              <a:latin typeface="Tahoma" pitchFamily="34" charset="0"/>
            </a:endParaRPr>
          </a:p>
        </p:txBody>
      </p:sp>
      <p:sp>
        <p:nvSpPr>
          <p:cNvPr id="27" name="Rectangle 14"/>
          <p:cNvSpPr>
            <a:spLocks noChangeArrowheads="1"/>
          </p:cNvSpPr>
          <p:nvPr/>
        </p:nvSpPr>
        <p:spPr bwMode="auto">
          <a:xfrm>
            <a:off x="4761359" y="2824096"/>
            <a:ext cx="1898873" cy="2800668"/>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Char char="•"/>
            </a:pPr>
            <a:r>
              <a:rPr lang="es-MX" sz="1200" dirty="0">
                <a:solidFill>
                  <a:schemeClr val="bg1"/>
                </a:solidFill>
                <a:latin typeface="Helvetica Neue Bold Condensed"/>
              </a:rPr>
              <a:t>Presenta a </a:t>
            </a:r>
            <a:r>
              <a:rPr lang="es-MX" sz="1200" dirty="0" smtClean="0">
                <a:solidFill>
                  <a:schemeClr val="bg1"/>
                </a:solidFill>
                <a:latin typeface="Helvetica Neue Bold Condensed"/>
              </a:rPr>
              <a:t>la  </a:t>
            </a:r>
            <a:endParaRPr lang="es-MX" sz="1200" dirty="0">
              <a:solidFill>
                <a:schemeClr val="bg1"/>
              </a:solidFill>
              <a:latin typeface="Helvetica Neue Bold Condensed"/>
            </a:endParaRPr>
          </a:p>
          <a:p>
            <a:r>
              <a:rPr lang="es-MX" sz="1200" dirty="0" smtClean="0">
                <a:solidFill>
                  <a:schemeClr val="bg1"/>
                </a:solidFill>
                <a:latin typeface="Helvetica Neue Bold Condensed"/>
              </a:rPr>
              <a:t>Compañía de seguros</a:t>
            </a:r>
            <a:endParaRPr lang="es-MX" sz="1200" dirty="0">
              <a:solidFill>
                <a:schemeClr val="bg1"/>
              </a:solidFill>
              <a:latin typeface="Helvetica Neue Bold Condensed"/>
            </a:endParaRPr>
          </a:p>
          <a:p>
            <a:r>
              <a:rPr lang="es-MX" sz="1200" dirty="0" smtClean="0">
                <a:solidFill>
                  <a:schemeClr val="bg1"/>
                </a:solidFill>
                <a:latin typeface="Helvetica Neue Bold Condensed"/>
              </a:rPr>
              <a:t>todos los </a:t>
            </a:r>
            <a:r>
              <a:rPr lang="es-MX" sz="1200" dirty="0" smtClean="0">
                <a:solidFill>
                  <a:schemeClr val="bg1"/>
                </a:solidFill>
                <a:latin typeface="Helvetica Neue Bold Condensed"/>
              </a:rPr>
              <a:t>documentos </a:t>
            </a:r>
            <a:endParaRPr lang="es-MX" sz="1200" dirty="0">
              <a:solidFill>
                <a:schemeClr val="bg1"/>
              </a:solidFill>
              <a:latin typeface="Helvetica Neue Bold Condensed"/>
            </a:endParaRPr>
          </a:p>
          <a:p>
            <a:r>
              <a:rPr lang="es-MX" sz="1200" dirty="0">
                <a:solidFill>
                  <a:schemeClr val="bg1"/>
                </a:solidFill>
                <a:latin typeface="Helvetica Neue Bold Condensed"/>
              </a:rPr>
              <a:t>del vehículo </a:t>
            </a:r>
            <a:r>
              <a:rPr lang="es-MX" sz="1200" dirty="0" smtClean="0">
                <a:solidFill>
                  <a:schemeClr val="bg1"/>
                </a:solidFill>
                <a:latin typeface="Helvetica Neue Bold Condensed"/>
              </a:rPr>
              <a:t>con de </a:t>
            </a:r>
            <a:r>
              <a:rPr lang="es-MX" sz="1200" dirty="0">
                <a:solidFill>
                  <a:schemeClr val="bg1"/>
                </a:solidFill>
                <a:latin typeface="Helvetica Neue Bold Condensed"/>
              </a:rPr>
              <a:t>la </a:t>
            </a:r>
            <a:endParaRPr lang="es-MX" sz="1200" dirty="0" smtClean="0">
              <a:solidFill>
                <a:schemeClr val="bg1"/>
              </a:solidFill>
              <a:latin typeface="Helvetica Neue Bold Condensed"/>
            </a:endParaRPr>
          </a:p>
          <a:p>
            <a:r>
              <a:rPr lang="es-MX" sz="1200" dirty="0" smtClean="0">
                <a:solidFill>
                  <a:schemeClr val="bg1"/>
                </a:solidFill>
                <a:latin typeface="Helvetica Neue Bold Condensed"/>
              </a:rPr>
              <a:t>denuncia certificada </a:t>
            </a:r>
            <a:endParaRPr lang="es-MX" sz="1200" dirty="0" smtClean="0">
              <a:solidFill>
                <a:schemeClr val="bg1"/>
              </a:solidFill>
              <a:latin typeface="Helvetica Neue Bold Condensed"/>
            </a:endParaRPr>
          </a:p>
          <a:p>
            <a:r>
              <a:rPr lang="es-MX" sz="1200" dirty="0" smtClean="0">
                <a:solidFill>
                  <a:schemeClr val="bg1"/>
                </a:solidFill>
                <a:latin typeface="Helvetica Neue Bold Condensed"/>
              </a:rPr>
              <a:t>Para obtener tu </a:t>
            </a:r>
          </a:p>
          <a:p>
            <a:r>
              <a:rPr lang="es-MX" sz="1200" dirty="0" smtClean="0">
                <a:solidFill>
                  <a:schemeClr val="bg1"/>
                </a:solidFill>
                <a:latin typeface="Helvetica Neue Bold Condensed"/>
              </a:rPr>
              <a:t>indemnización</a:t>
            </a:r>
            <a:endParaRPr lang="es-MX" sz="1200" dirty="0">
              <a:solidFill>
                <a:schemeClr val="bg1"/>
              </a:solidFill>
              <a:latin typeface="Helvetica Neue Bold Condensed"/>
            </a:endParaRPr>
          </a:p>
        </p:txBody>
      </p:sp>
      <p:sp>
        <p:nvSpPr>
          <p:cNvPr id="24" name="AutoShape 17"/>
          <p:cNvSpPr>
            <a:spLocks noChangeArrowheads="1"/>
          </p:cNvSpPr>
          <p:nvPr/>
        </p:nvSpPr>
        <p:spPr bwMode="auto">
          <a:xfrm>
            <a:off x="4761358" y="2378386"/>
            <a:ext cx="1898873"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ES" sz="1400" dirty="0" smtClean="0">
                <a:solidFill>
                  <a:schemeClr val="bg1"/>
                </a:solidFill>
                <a:latin typeface="Helvetica Neue Bold Condensed"/>
              </a:rPr>
              <a:t>Presenta </a:t>
            </a:r>
            <a:r>
              <a:rPr lang="es-ES" sz="1400" dirty="0" smtClean="0">
                <a:solidFill>
                  <a:schemeClr val="bg1"/>
                </a:solidFill>
                <a:latin typeface="Helvetica Neue Bold Condensed"/>
              </a:rPr>
              <a:t>documentos</a:t>
            </a:r>
            <a:endParaRPr lang="es-ES" sz="1400" dirty="0">
              <a:solidFill>
                <a:schemeClr val="bg1"/>
              </a:solidFill>
              <a:latin typeface="Helvetica Neue Bold Condensed"/>
            </a:endParaRPr>
          </a:p>
        </p:txBody>
      </p:sp>
      <p:sp>
        <p:nvSpPr>
          <p:cNvPr id="18" name="AutoShape 11"/>
          <p:cNvSpPr>
            <a:spLocks noChangeArrowheads="1"/>
          </p:cNvSpPr>
          <p:nvPr/>
        </p:nvSpPr>
        <p:spPr bwMode="auto">
          <a:xfrm>
            <a:off x="7007518" y="1807912"/>
            <a:ext cx="885294" cy="400618"/>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21" name="Oval 6"/>
          <p:cNvSpPr>
            <a:spLocks noChangeArrowheads="1"/>
          </p:cNvSpPr>
          <p:nvPr/>
        </p:nvSpPr>
        <p:spPr bwMode="auto">
          <a:xfrm>
            <a:off x="7793136" y="1756193"/>
            <a:ext cx="368873" cy="467049"/>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4</a:t>
            </a:r>
            <a:endParaRPr lang="es-ES" sz="2000" dirty="0">
              <a:solidFill>
                <a:schemeClr val="bg1"/>
              </a:solidFill>
              <a:latin typeface="Tahoma" pitchFamily="34" charset="0"/>
            </a:endParaRPr>
          </a:p>
        </p:txBody>
      </p:sp>
      <p:sp>
        <p:nvSpPr>
          <p:cNvPr id="29" name="Rectangle 18"/>
          <p:cNvSpPr>
            <a:spLocks noChangeArrowheads="1"/>
          </p:cNvSpPr>
          <p:nvPr/>
        </p:nvSpPr>
        <p:spPr bwMode="auto">
          <a:xfrm>
            <a:off x="7018501" y="2892154"/>
            <a:ext cx="1890946" cy="2754869"/>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200" dirty="0">
              <a:solidFill>
                <a:schemeClr val="bg1"/>
              </a:solidFill>
              <a:latin typeface="Helvetica Neue Bold Condensed"/>
            </a:endParaRPr>
          </a:p>
          <a:p>
            <a:pPr>
              <a:buFontTx/>
              <a:buChar char="•"/>
            </a:pPr>
            <a:r>
              <a:rPr lang="es-MX" sz="1200" dirty="0" smtClean="0">
                <a:solidFill>
                  <a:schemeClr val="bg1"/>
                </a:solidFill>
                <a:latin typeface="Helvetica Neue Bold Condensed"/>
              </a:rPr>
              <a:t>Recibe tu pago</a:t>
            </a:r>
            <a:endParaRPr lang="es-MX" sz="1200" dirty="0">
              <a:solidFill>
                <a:schemeClr val="bg1"/>
              </a:solidFill>
              <a:latin typeface="Helvetica Neue Bold Condensed"/>
            </a:endParaRPr>
          </a:p>
        </p:txBody>
      </p:sp>
      <p:sp>
        <p:nvSpPr>
          <p:cNvPr id="25" name="AutoShape 21"/>
          <p:cNvSpPr>
            <a:spLocks noChangeArrowheads="1"/>
          </p:cNvSpPr>
          <p:nvPr/>
        </p:nvSpPr>
        <p:spPr bwMode="auto">
          <a:xfrm>
            <a:off x="6996534" y="2446444"/>
            <a:ext cx="1912913"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Recibe tu pago</a:t>
            </a:r>
            <a:endParaRPr lang="es-MX" sz="1400" dirty="0">
              <a:solidFill>
                <a:schemeClr val="bg1"/>
              </a:solidFill>
              <a:latin typeface="Helvetica Neue Bold Condensed"/>
            </a:endParaRPr>
          </a:p>
        </p:txBody>
      </p:sp>
    </p:spTree>
    <p:extLst>
      <p:ext uri="{BB962C8B-B14F-4D97-AF65-F5344CB8AC3E}">
        <p14:creationId xmlns:p14="http://schemas.microsoft.com/office/powerpoint/2010/main" val="225894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a:xfrm>
            <a:off x="1187624" y="188640"/>
            <a:ext cx="6264696" cy="432048"/>
          </a:xfrm>
          <a:prstGeom prst="rect">
            <a:avLst/>
          </a:prstGeom>
          <a:noFill/>
          <a:ln w="2857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 sz="2800" dirty="0" smtClean="0">
                <a:solidFill>
                  <a:schemeClr val="accent6">
                    <a:lumMod val="75000"/>
                  </a:schemeClr>
                </a:solidFill>
                <a:latin typeface="Helvetica Neue Bold Condensed"/>
              </a:rPr>
              <a:t>Asistencia Vial</a:t>
            </a:r>
            <a:endParaRPr lang="es-ES" sz="2800" dirty="0">
              <a:solidFill>
                <a:schemeClr val="accent6">
                  <a:lumMod val="75000"/>
                </a:schemeClr>
              </a:solidFill>
              <a:latin typeface="Helvetica Neue Bold Condensed"/>
            </a:endParaRP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t="20609" b="20955"/>
          <a:stretch>
            <a:fillRect/>
          </a:stretch>
        </p:blipFill>
        <p:spPr bwMode="auto">
          <a:xfrm>
            <a:off x="63447" y="764704"/>
            <a:ext cx="8856984" cy="496855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9"/>
          <p:cNvSpPr>
            <a:spLocks noChangeArrowheads="1"/>
          </p:cNvSpPr>
          <p:nvPr/>
        </p:nvSpPr>
        <p:spPr bwMode="auto">
          <a:xfrm>
            <a:off x="323528" y="2816452"/>
            <a:ext cx="1819371" cy="2916803"/>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200" dirty="0" smtClean="0">
              <a:solidFill>
                <a:schemeClr val="bg1"/>
              </a:solidFill>
              <a:latin typeface="Helvetica Neue Bold Condensed"/>
            </a:endParaRPr>
          </a:p>
          <a:p>
            <a:r>
              <a:rPr lang="es-MX" sz="1200" dirty="0" smtClean="0">
                <a:solidFill>
                  <a:schemeClr val="bg1"/>
                </a:solidFill>
                <a:latin typeface="Helvetica Neue Bold Condensed"/>
              </a:rPr>
              <a:t>Reporta a la compañía </a:t>
            </a:r>
            <a:endParaRPr lang="es-MX" sz="1200" dirty="0">
              <a:solidFill>
                <a:schemeClr val="bg1"/>
              </a:solidFill>
              <a:latin typeface="Helvetica Neue Bold Condensed"/>
            </a:endParaRPr>
          </a:p>
          <a:p>
            <a:r>
              <a:rPr lang="es-MX" sz="1200" dirty="0">
                <a:solidFill>
                  <a:schemeClr val="bg1"/>
                </a:solidFill>
                <a:latin typeface="Helvetica Neue Bold Condensed"/>
              </a:rPr>
              <a:t>tu </a:t>
            </a:r>
            <a:r>
              <a:rPr lang="es-MX" sz="1200" dirty="0" smtClean="0">
                <a:solidFill>
                  <a:schemeClr val="bg1"/>
                </a:solidFill>
                <a:latin typeface="Helvetica Neue Bold Condensed"/>
              </a:rPr>
              <a:t>emergencia</a:t>
            </a:r>
            <a:endParaRPr lang="es-MX" sz="1200" dirty="0">
              <a:solidFill>
                <a:schemeClr val="bg1"/>
              </a:solidFill>
              <a:latin typeface="Helvetica Neue Bold Condensed"/>
            </a:endParaRPr>
          </a:p>
          <a:p>
            <a:endParaRPr lang="es-MX" sz="1200" dirty="0">
              <a:solidFill>
                <a:schemeClr val="bg1"/>
              </a:solidFill>
              <a:latin typeface="Helvetica Neue Bold Condensed"/>
            </a:endParaRPr>
          </a:p>
          <a:p>
            <a:pPr>
              <a:buFontTx/>
              <a:buChar char="•"/>
            </a:pPr>
            <a:r>
              <a:rPr lang="es-MX" sz="1200" dirty="0">
                <a:solidFill>
                  <a:schemeClr val="bg1"/>
                </a:solidFill>
                <a:latin typeface="Helvetica Neue Bold Condensed"/>
              </a:rPr>
              <a:t>Indica</a:t>
            </a:r>
          </a:p>
          <a:p>
            <a:r>
              <a:rPr lang="es-MX" sz="1200" dirty="0">
                <a:solidFill>
                  <a:schemeClr val="bg1"/>
                </a:solidFill>
                <a:latin typeface="Helvetica Neue Bold Condensed"/>
              </a:rPr>
              <a:t>tu ubicación</a:t>
            </a:r>
          </a:p>
          <a:p>
            <a:r>
              <a:rPr lang="es-MX" sz="1200" dirty="0">
                <a:solidFill>
                  <a:schemeClr val="bg1"/>
                </a:solidFill>
                <a:latin typeface="Helvetica Neue Bold Condensed"/>
              </a:rPr>
              <a:t>exacta  </a:t>
            </a:r>
            <a:r>
              <a:rPr lang="es-MX" sz="1200" dirty="0" smtClean="0">
                <a:solidFill>
                  <a:schemeClr val="bg1"/>
                </a:solidFill>
                <a:latin typeface="Helvetica Neue Bold Condensed"/>
              </a:rPr>
              <a:t>y</a:t>
            </a:r>
            <a:endParaRPr lang="es-MX" sz="1200" dirty="0">
              <a:solidFill>
                <a:schemeClr val="bg1"/>
              </a:solidFill>
              <a:latin typeface="Helvetica Neue Bold Condensed"/>
            </a:endParaRPr>
          </a:p>
          <a:p>
            <a:r>
              <a:rPr lang="es-MX" sz="1200" dirty="0">
                <a:solidFill>
                  <a:schemeClr val="bg1"/>
                </a:solidFill>
                <a:latin typeface="Helvetica Neue Bold Condensed"/>
              </a:rPr>
              <a:t>características </a:t>
            </a:r>
          </a:p>
          <a:p>
            <a:r>
              <a:rPr lang="es-MX" sz="1200" dirty="0">
                <a:solidFill>
                  <a:schemeClr val="bg1"/>
                </a:solidFill>
                <a:latin typeface="Helvetica Neue Bold Condensed"/>
              </a:rPr>
              <a:t>de tu vehículo</a:t>
            </a:r>
            <a:endParaRPr lang="es-ES" sz="1200" dirty="0">
              <a:solidFill>
                <a:schemeClr val="bg1"/>
              </a:solidFill>
              <a:latin typeface="Helvetica Neue Bold Condensed"/>
            </a:endParaRPr>
          </a:p>
          <a:p>
            <a:pPr>
              <a:buFontTx/>
              <a:buChar char="•"/>
            </a:pPr>
            <a:endParaRPr lang="es-MX" sz="1400" dirty="0">
              <a:solidFill>
                <a:schemeClr val="bg1"/>
              </a:solidFill>
              <a:latin typeface="Calibri" pitchFamily="34" charset="0"/>
            </a:endParaRPr>
          </a:p>
        </p:txBody>
      </p:sp>
      <p:sp>
        <p:nvSpPr>
          <p:cNvPr id="26" name="Rectangle 10"/>
          <p:cNvSpPr>
            <a:spLocks noChangeArrowheads="1"/>
          </p:cNvSpPr>
          <p:nvPr/>
        </p:nvSpPr>
        <p:spPr bwMode="auto">
          <a:xfrm>
            <a:off x="2413220" y="2817410"/>
            <a:ext cx="1848508" cy="2915846"/>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Char char="•"/>
            </a:pPr>
            <a:r>
              <a:rPr lang="es-MX" sz="1200" dirty="0">
                <a:solidFill>
                  <a:schemeClr val="bg1"/>
                </a:solidFill>
                <a:latin typeface="Helvetica Neue Bold Condensed"/>
              </a:rPr>
              <a:t>Espera la llegada </a:t>
            </a:r>
          </a:p>
          <a:p>
            <a:r>
              <a:rPr lang="es-MX" sz="1200" dirty="0">
                <a:solidFill>
                  <a:schemeClr val="bg1"/>
                </a:solidFill>
                <a:latin typeface="Helvetica Neue Bold Condensed"/>
              </a:rPr>
              <a:t>del prestador </a:t>
            </a:r>
          </a:p>
          <a:p>
            <a:r>
              <a:rPr lang="es-MX" sz="1200" dirty="0">
                <a:solidFill>
                  <a:schemeClr val="bg1"/>
                </a:solidFill>
                <a:latin typeface="Helvetica Neue Bold Condensed"/>
              </a:rPr>
              <a:t>del servicio</a:t>
            </a:r>
          </a:p>
          <a:p>
            <a:endParaRPr lang="es-MX" sz="1200" dirty="0">
              <a:solidFill>
                <a:schemeClr val="bg1"/>
              </a:solidFill>
              <a:latin typeface="Helvetica Neue Bold Condensed"/>
            </a:endParaRPr>
          </a:p>
          <a:p>
            <a:r>
              <a:rPr lang="es-MX" sz="1200" dirty="0" smtClean="0">
                <a:solidFill>
                  <a:schemeClr val="bg1"/>
                </a:solidFill>
                <a:latin typeface="Helvetica Neue Bold Condensed"/>
              </a:rPr>
              <a:t>(Grúa, </a:t>
            </a:r>
            <a:endParaRPr lang="es-MX" sz="1200" dirty="0">
              <a:solidFill>
                <a:schemeClr val="bg1"/>
              </a:solidFill>
              <a:latin typeface="Helvetica Neue Bold Condensed"/>
            </a:endParaRPr>
          </a:p>
          <a:p>
            <a:r>
              <a:rPr lang="es-MX" sz="1200" dirty="0">
                <a:solidFill>
                  <a:schemeClr val="bg1"/>
                </a:solidFill>
                <a:latin typeface="Helvetica Neue Bold Condensed"/>
              </a:rPr>
              <a:t>paso de corriente, </a:t>
            </a:r>
          </a:p>
          <a:p>
            <a:r>
              <a:rPr lang="es-MX" sz="1200" dirty="0">
                <a:solidFill>
                  <a:schemeClr val="bg1"/>
                </a:solidFill>
                <a:latin typeface="Helvetica Neue Bold Condensed"/>
              </a:rPr>
              <a:t>cambio de llanta, </a:t>
            </a:r>
          </a:p>
          <a:p>
            <a:r>
              <a:rPr lang="es-MX" sz="1200" dirty="0">
                <a:solidFill>
                  <a:schemeClr val="bg1"/>
                </a:solidFill>
                <a:latin typeface="Helvetica Neue Bold Condensed"/>
              </a:rPr>
              <a:t>reposte de </a:t>
            </a:r>
          </a:p>
          <a:p>
            <a:r>
              <a:rPr lang="es-MX" sz="1200" dirty="0">
                <a:solidFill>
                  <a:schemeClr val="bg1"/>
                </a:solidFill>
                <a:latin typeface="Helvetica Neue Bold Condensed"/>
              </a:rPr>
              <a:t>combustible)</a:t>
            </a:r>
            <a:endParaRPr lang="es-ES" sz="1200" dirty="0">
              <a:solidFill>
                <a:schemeClr val="bg1"/>
              </a:solidFill>
              <a:latin typeface="Helvetica Neue Bold Condensed"/>
            </a:endParaRPr>
          </a:p>
          <a:p>
            <a:pPr>
              <a:buFontTx/>
              <a:buChar char="•"/>
            </a:pPr>
            <a:endParaRPr lang="es-ES" sz="1400" dirty="0">
              <a:solidFill>
                <a:schemeClr val="bg1"/>
              </a:solidFill>
              <a:latin typeface="Calibri" pitchFamily="34" charset="0"/>
            </a:endParaRPr>
          </a:p>
          <a:p>
            <a:pPr>
              <a:buFontTx/>
              <a:buChar char="•"/>
            </a:pPr>
            <a:endParaRPr lang="es-ES" sz="1400" dirty="0">
              <a:solidFill>
                <a:schemeClr val="bg1"/>
              </a:solidFill>
              <a:latin typeface="Calibri" pitchFamily="34" charset="0"/>
            </a:endParaRPr>
          </a:p>
        </p:txBody>
      </p:sp>
      <p:sp>
        <p:nvSpPr>
          <p:cNvPr id="27" name="Rectangle 14"/>
          <p:cNvSpPr>
            <a:spLocks noChangeArrowheads="1"/>
          </p:cNvSpPr>
          <p:nvPr/>
        </p:nvSpPr>
        <p:spPr bwMode="auto">
          <a:xfrm>
            <a:off x="4761359" y="2772881"/>
            <a:ext cx="1743075" cy="2960374"/>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FontTx/>
              <a:buChar char="•"/>
            </a:pPr>
            <a:r>
              <a:rPr lang="es-MX" sz="1200" dirty="0">
                <a:solidFill>
                  <a:schemeClr val="bg1"/>
                </a:solidFill>
                <a:latin typeface="Helvetica Neue Bold Condensed"/>
              </a:rPr>
              <a:t>Recibe al </a:t>
            </a:r>
          </a:p>
          <a:p>
            <a:r>
              <a:rPr lang="es-MX" sz="1200" dirty="0">
                <a:solidFill>
                  <a:schemeClr val="bg1"/>
                </a:solidFill>
                <a:latin typeface="Helvetica Neue Bold Condensed"/>
              </a:rPr>
              <a:t>prestador del </a:t>
            </a:r>
          </a:p>
          <a:p>
            <a:r>
              <a:rPr lang="es-MX" sz="1200" dirty="0">
                <a:solidFill>
                  <a:schemeClr val="bg1"/>
                </a:solidFill>
                <a:latin typeface="Helvetica Neue Bold Condensed"/>
              </a:rPr>
              <a:t>servicio</a:t>
            </a:r>
          </a:p>
          <a:p>
            <a:endParaRPr lang="es-MX" sz="1200" dirty="0">
              <a:solidFill>
                <a:schemeClr val="bg1"/>
              </a:solidFill>
              <a:latin typeface="Helvetica Neue Bold Condensed"/>
            </a:endParaRPr>
          </a:p>
          <a:p>
            <a:pPr>
              <a:buFontTx/>
              <a:buChar char="•"/>
            </a:pPr>
            <a:r>
              <a:rPr lang="es-MX" sz="1200" dirty="0">
                <a:solidFill>
                  <a:schemeClr val="bg1"/>
                </a:solidFill>
                <a:latin typeface="Helvetica Neue Bold Condensed"/>
              </a:rPr>
              <a:t>Indícale el </a:t>
            </a:r>
          </a:p>
          <a:p>
            <a:r>
              <a:rPr lang="es-MX" sz="1200" dirty="0">
                <a:solidFill>
                  <a:schemeClr val="bg1"/>
                </a:solidFill>
                <a:latin typeface="Helvetica Neue Bold Condensed"/>
              </a:rPr>
              <a:t>problema </a:t>
            </a:r>
          </a:p>
          <a:p>
            <a:r>
              <a:rPr lang="es-MX" sz="1200" dirty="0">
                <a:solidFill>
                  <a:schemeClr val="bg1"/>
                </a:solidFill>
                <a:latin typeface="Helvetica Neue Bold Condensed"/>
              </a:rPr>
              <a:t>y sigue </a:t>
            </a:r>
            <a:r>
              <a:rPr lang="es-MX" sz="1200" dirty="0" smtClean="0">
                <a:solidFill>
                  <a:schemeClr val="bg1"/>
                </a:solidFill>
                <a:latin typeface="Helvetica Neue Bold Condensed"/>
              </a:rPr>
              <a:t> las</a:t>
            </a:r>
            <a:endParaRPr lang="es-MX" sz="1200" dirty="0">
              <a:solidFill>
                <a:schemeClr val="bg1"/>
              </a:solidFill>
              <a:latin typeface="Helvetica Neue Bold Condensed"/>
            </a:endParaRPr>
          </a:p>
          <a:p>
            <a:r>
              <a:rPr lang="es-MX" sz="1200" dirty="0">
                <a:solidFill>
                  <a:schemeClr val="bg1"/>
                </a:solidFill>
                <a:latin typeface="Helvetica Neue Bold Condensed"/>
              </a:rPr>
              <a:t>indicaciones</a:t>
            </a:r>
          </a:p>
          <a:p>
            <a:endParaRPr lang="es-MX" sz="1400" dirty="0">
              <a:solidFill>
                <a:schemeClr val="bg1"/>
              </a:solidFill>
              <a:latin typeface="Calibri" pitchFamily="34" charset="0"/>
            </a:endParaRPr>
          </a:p>
        </p:txBody>
      </p:sp>
      <p:sp>
        <p:nvSpPr>
          <p:cNvPr id="29" name="Rectangle 18"/>
          <p:cNvSpPr>
            <a:spLocks noChangeArrowheads="1"/>
          </p:cNvSpPr>
          <p:nvPr/>
        </p:nvSpPr>
        <p:spPr bwMode="auto">
          <a:xfrm>
            <a:off x="7032100" y="2740346"/>
            <a:ext cx="1788372" cy="2992910"/>
          </a:xfrm>
          <a:prstGeom prst="rect">
            <a:avLst/>
          </a:prstGeom>
          <a:solidFill>
            <a:srgbClr val="3399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1400" dirty="0">
              <a:solidFill>
                <a:schemeClr val="bg1"/>
              </a:solidFill>
              <a:latin typeface="Calibri" pitchFamily="34" charset="0"/>
            </a:endParaRPr>
          </a:p>
          <a:p>
            <a:pPr>
              <a:buFontTx/>
              <a:buChar char="•"/>
            </a:pPr>
            <a:r>
              <a:rPr lang="es-MX" sz="1200" dirty="0">
                <a:solidFill>
                  <a:schemeClr val="bg1"/>
                </a:solidFill>
                <a:latin typeface="Helvetica Neue Bold Condensed"/>
              </a:rPr>
              <a:t>En caso de uso </a:t>
            </a:r>
          </a:p>
          <a:p>
            <a:r>
              <a:rPr lang="es-MX" sz="1200" dirty="0">
                <a:solidFill>
                  <a:schemeClr val="bg1"/>
                </a:solidFill>
                <a:latin typeface="Helvetica Neue Bold Condensed"/>
              </a:rPr>
              <a:t>de </a:t>
            </a:r>
            <a:r>
              <a:rPr lang="es-MX" sz="1200" dirty="0" smtClean="0">
                <a:solidFill>
                  <a:schemeClr val="bg1"/>
                </a:solidFill>
                <a:latin typeface="Helvetica Neue Bold Condensed"/>
              </a:rPr>
              <a:t>grúa,  debes</a:t>
            </a:r>
          </a:p>
          <a:p>
            <a:r>
              <a:rPr lang="es-MX" sz="1200" dirty="0">
                <a:solidFill>
                  <a:schemeClr val="bg1"/>
                </a:solidFill>
                <a:latin typeface="Helvetica Neue Bold Condensed"/>
              </a:rPr>
              <a:t>a</a:t>
            </a:r>
            <a:r>
              <a:rPr lang="es-MX" sz="1200" dirty="0" smtClean="0">
                <a:solidFill>
                  <a:schemeClr val="bg1"/>
                </a:solidFill>
                <a:latin typeface="Helvetica Neue Bold Condensed"/>
              </a:rPr>
              <a:t>compañar al </a:t>
            </a:r>
            <a:endParaRPr lang="es-MX" sz="1200" dirty="0">
              <a:solidFill>
                <a:schemeClr val="bg1"/>
              </a:solidFill>
              <a:latin typeface="Helvetica Neue Bold Condensed"/>
            </a:endParaRPr>
          </a:p>
          <a:p>
            <a:r>
              <a:rPr lang="es-MX" sz="1200" dirty="0">
                <a:solidFill>
                  <a:schemeClr val="bg1"/>
                </a:solidFill>
                <a:latin typeface="Helvetica Neue Bold Condensed"/>
              </a:rPr>
              <a:t>o</a:t>
            </a:r>
            <a:r>
              <a:rPr lang="es-MX" sz="1200" dirty="0" smtClean="0">
                <a:solidFill>
                  <a:schemeClr val="bg1"/>
                </a:solidFill>
                <a:latin typeface="Helvetica Neue Bold Condensed"/>
              </a:rPr>
              <a:t>perador al domicilio</a:t>
            </a:r>
            <a:endParaRPr lang="es-MX" sz="1200" dirty="0">
              <a:solidFill>
                <a:schemeClr val="bg1"/>
              </a:solidFill>
              <a:latin typeface="Helvetica Neue Bold Condensed"/>
            </a:endParaRPr>
          </a:p>
          <a:p>
            <a:r>
              <a:rPr lang="es-MX" sz="1200" dirty="0">
                <a:solidFill>
                  <a:schemeClr val="bg1"/>
                </a:solidFill>
                <a:latin typeface="Helvetica Neue Bold Condensed"/>
              </a:rPr>
              <a:t>d</a:t>
            </a:r>
            <a:r>
              <a:rPr lang="es-MX" sz="1200" dirty="0" smtClean="0">
                <a:solidFill>
                  <a:schemeClr val="bg1"/>
                </a:solidFill>
                <a:latin typeface="Helvetica Neue Bold Condensed"/>
              </a:rPr>
              <a:t>onde se  llevará </a:t>
            </a:r>
            <a:r>
              <a:rPr lang="es-MX" sz="1200" dirty="0">
                <a:solidFill>
                  <a:schemeClr val="bg1"/>
                </a:solidFill>
                <a:latin typeface="Helvetica Neue Bold Condensed"/>
              </a:rPr>
              <a:t>tu </a:t>
            </a:r>
          </a:p>
          <a:p>
            <a:r>
              <a:rPr lang="es-MX" sz="1200" dirty="0">
                <a:solidFill>
                  <a:schemeClr val="bg1"/>
                </a:solidFill>
                <a:latin typeface="Helvetica Neue Bold Condensed"/>
              </a:rPr>
              <a:t>unidad</a:t>
            </a:r>
          </a:p>
          <a:p>
            <a:pPr>
              <a:buFontTx/>
              <a:buChar char="•"/>
            </a:pPr>
            <a:endParaRPr lang="es-MX" sz="1400" dirty="0">
              <a:solidFill>
                <a:schemeClr val="bg1"/>
              </a:solidFill>
              <a:latin typeface="Calibri" pitchFamily="34" charset="0"/>
            </a:endParaRPr>
          </a:p>
        </p:txBody>
      </p:sp>
      <p:sp>
        <p:nvSpPr>
          <p:cNvPr id="22" name="AutoShape 7"/>
          <p:cNvSpPr>
            <a:spLocks noChangeArrowheads="1"/>
          </p:cNvSpPr>
          <p:nvPr/>
        </p:nvSpPr>
        <p:spPr bwMode="auto">
          <a:xfrm>
            <a:off x="319605" y="2362755"/>
            <a:ext cx="1819371"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Comunícate </a:t>
            </a:r>
            <a:r>
              <a:rPr lang="es-MX" sz="1400" dirty="0">
                <a:solidFill>
                  <a:schemeClr val="bg1"/>
                </a:solidFill>
                <a:latin typeface="Helvetica Neue Bold Condensed"/>
              </a:rPr>
              <a:t>a </a:t>
            </a:r>
          </a:p>
          <a:p>
            <a:pPr algn="ctr"/>
            <a:r>
              <a:rPr lang="es-MX" sz="1400" dirty="0">
                <a:solidFill>
                  <a:schemeClr val="bg1"/>
                </a:solidFill>
                <a:latin typeface="Helvetica Neue Bold Condensed"/>
              </a:rPr>
              <a:t>cabina</a:t>
            </a:r>
            <a:endParaRPr lang="es-ES" sz="1400" dirty="0">
              <a:solidFill>
                <a:schemeClr val="bg1"/>
              </a:solidFill>
              <a:latin typeface="Helvetica Neue Bold Condensed"/>
            </a:endParaRPr>
          </a:p>
        </p:txBody>
      </p:sp>
      <p:sp>
        <p:nvSpPr>
          <p:cNvPr id="13" name="AutoShape 5"/>
          <p:cNvSpPr>
            <a:spLocks noChangeArrowheads="1"/>
          </p:cNvSpPr>
          <p:nvPr/>
        </p:nvSpPr>
        <p:spPr bwMode="auto">
          <a:xfrm rot="10800000" flipV="1">
            <a:off x="325693" y="1756193"/>
            <a:ext cx="983906" cy="504056"/>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4" name="Oval 6"/>
          <p:cNvSpPr>
            <a:spLocks noChangeArrowheads="1"/>
          </p:cNvSpPr>
          <p:nvPr/>
        </p:nvSpPr>
        <p:spPr bwMode="auto">
          <a:xfrm>
            <a:off x="1131593" y="1756193"/>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1</a:t>
            </a:r>
            <a:endParaRPr lang="es-ES" sz="2000" dirty="0">
              <a:solidFill>
                <a:schemeClr val="bg1"/>
              </a:solidFill>
              <a:latin typeface="Tahoma" pitchFamily="34" charset="0"/>
            </a:endParaRPr>
          </a:p>
        </p:txBody>
      </p:sp>
      <p:sp>
        <p:nvSpPr>
          <p:cNvPr id="16" name="AutoShape 11"/>
          <p:cNvSpPr>
            <a:spLocks noChangeArrowheads="1"/>
          </p:cNvSpPr>
          <p:nvPr/>
        </p:nvSpPr>
        <p:spPr bwMode="auto">
          <a:xfrm>
            <a:off x="2452180" y="1756193"/>
            <a:ext cx="885294" cy="439895"/>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19" name="Oval 6"/>
          <p:cNvSpPr>
            <a:spLocks noChangeArrowheads="1"/>
          </p:cNvSpPr>
          <p:nvPr/>
        </p:nvSpPr>
        <p:spPr bwMode="auto">
          <a:xfrm>
            <a:off x="3201430" y="1738912"/>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2</a:t>
            </a:r>
            <a:endParaRPr lang="es-ES" sz="2000" dirty="0">
              <a:solidFill>
                <a:schemeClr val="bg1"/>
              </a:solidFill>
              <a:latin typeface="Tahoma" pitchFamily="34" charset="0"/>
            </a:endParaRPr>
          </a:p>
        </p:txBody>
      </p:sp>
      <p:sp>
        <p:nvSpPr>
          <p:cNvPr id="17" name="AutoShape 11"/>
          <p:cNvSpPr>
            <a:spLocks noChangeArrowheads="1"/>
          </p:cNvSpPr>
          <p:nvPr/>
        </p:nvSpPr>
        <p:spPr bwMode="auto">
          <a:xfrm>
            <a:off x="4854362" y="1807912"/>
            <a:ext cx="885294" cy="383588"/>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20" name="Oval 6"/>
          <p:cNvSpPr>
            <a:spLocks noChangeArrowheads="1"/>
          </p:cNvSpPr>
          <p:nvPr/>
        </p:nvSpPr>
        <p:spPr bwMode="auto">
          <a:xfrm>
            <a:off x="5647508" y="1692032"/>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3</a:t>
            </a:r>
            <a:endParaRPr lang="es-ES" sz="2000" dirty="0">
              <a:solidFill>
                <a:schemeClr val="bg1"/>
              </a:solidFill>
              <a:latin typeface="Tahoma" pitchFamily="34" charset="0"/>
            </a:endParaRPr>
          </a:p>
        </p:txBody>
      </p:sp>
      <p:sp>
        <p:nvSpPr>
          <p:cNvPr id="18" name="AutoShape 11"/>
          <p:cNvSpPr>
            <a:spLocks noChangeArrowheads="1"/>
          </p:cNvSpPr>
          <p:nvPr/>
        </p:nvSpPr>
        <p:spPr bwMode="auto">
          <a:xfrm>
            <a:off x="7007518" y="1807912"/>
            <a:ext cx="885294" cy="400618"/>
          </a:xfrm>
          <a:prstGeom prst="roundRect">
            <a:avLst>
              <a:gd name="adj" fmla="val 16667"/>
            </a:avLst>
          </a:prstGeom>
          <a:solidFill>
            <a:srgbClr val="3399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Helvetica Neue Bold Condensed"/>
              </a:rPr>
              <a:t>Paso</a:t>
            </a:r>
            <a:endParaRPr lang="es-ES" sz="2000" dirty="0">
              <a:solidFill>
                <a:schemeClr val="bg1"/>
              </a:solidFill>
              <a:latin typeface="Helvetica Neue Bold Condensed"/>
            </a:endParaRPr>
          </a:p>
        </p:txBody>
      </p:sp>
      <p:sp>
        <p:nvSpPr>
          <p:cNvPr id="21" name="Oval 6"/>
          <p:cNvSpPr>
            <a:spLocks noChangeArrowheads="1"/>
          </p:cNvSpPr>
          <p:nvPr/>
        </p:nvSpPr>
        <p:spPr bwMode="auto">
          <a:xfrm>
            <a:off x="7793136" y="1756193"/>
            <a:ext cx="368873" cy="504056"/>
          </a:xfrm>
          <a:prstGeom prst="ellipse">
            <a:avLst/>
          </a:prstGeom>
          <a:solidFill>
            <a:srgbClr val="E31836"/>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MX" sz="2000" dirty="0">
                <a:solidFill>
                  <a:schemeClr val="bg1"/>
                </a:solidFill>
                <a:latin typeface="Tahoma" pitchFamily="34" charset="0"/>
              </a:rPr>
              <a:t>4</a:t>
            </a:r>
            <a:endParaRPr lang="es-ES" sz="2000" dirty="0">
              <a:solidFill>
                <a:schemeClr val="bg1"/>
              </a:solidFill>
              <a:latin typeface="Tahoma" pitchFamily="34" charset="0"/>
            </a:endParaRPr>
          </a:p>
        </p:txBody>
      </p:sp>
      <p:sp>
        <p:nvSpPr>
          <p:cNvPr id="23" name="AutoShape 13"/>
          <p:cNvSpPr>
            <a:spLocks noChangeArrowheads="1"/>
          </p:cNvSpPr>
          <p:nvPr/>
        </p:nvSpPr>
        <p:spPr bwMode="auto">
          <a:xfrm>
            <a:off x="2412846" y="2362755"/>
            <a:ext cx="1848507"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Espera el servicio</a:t>
            </a:r>
            <a:endParaRPr lang="es-MX" sz="1400" dirty="0">
              <a:solidFill>
                <a:schemeClr val="bg1"/>
              </a:solidFill>
              <a:latin typeface="Helvetica Neue Bold Condensed"/>
            </a:endParaRPr>
          </a:p>
        </p:txBody>
      </p:sp>
      <p:sp>
        <p:nvSpPr>
          <p:cNvPr id="24" name="AutoShape 17"/>
          <p:cNvSpPr>
            <a:spLocks noChangeArrowheads="1"/>
          </p:cNvSpPr>
          <p:nvPr/>
        </p:nvSpPr>
        <p:spPr bwMode="auto">
          <a:xfrm>
            <a:off x="4761359" y="2327171"/>
            <a:ext cx="1743075"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s-MX" sz="1400" dirty="0" smtClean="0">
              <a:solidFill>
                <a:srgbClr val="000066"/>
              </a:solidFill>
              <a:latin typeface="Calibri" pitchFamily="34" charset="0"/>
            </a:endParaRPr>
          </a:p>
          <a:p>
            <a:pPr algn="ctr"/>
            <a:r>
              <a:rPr lang="es-ES" sz="1400" dirty="0" smtClean="0">
                <a:solidFill>
                  <a:schemeClr val="bg1"/>
                </a:solidFill>
                <a:latin typeface="Helvetica Neue Bold Condensed"/>
              </a:rPr>
              <a:t>Recibe al prestador</a:t>
            </a:r>
            <a:endParaRPr lang="es-ES" sz="1400" dirty="0">
              <a:solidFill>
                <a:schemeClr val="bg1"/>
              </a:solidFill>
              <a:latin typeface="Helvetica Neue Bold Condensed"/>
            </a:endParaRPr>
          </a:p>
        </p:txBody>
      </p:sp>
      <p:sp>
        <p:nvSpPr>
          <p:cNvPr id="25" name="AutoShape 21"/>
          <p:cNvSpPr>
            <a:spLocks noChangeArrowheads="1"/>
          </p:cNvSpPr>
          <p:nvPr/>
        </p:nvSpPr>
        <p:spPr bwMode="auto">
          <a:xfrm>
            <a:off x="7032101" y="2424186"/>
            <a:ext cx="1788372" cy="445710"/>
          </a:xfrm>
          <a:prstGeom prst="roundRect">
            <a:avLst>
              <a:gd name="adj" fmla="val 16667"/>
            </a:avLst>
          </a:prstGeom>
          <a:solidFill>
            <a:srgbClr val="99CC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s-MX" sz="1400" dirty="0" smtClean="0">
                <a:solidFill>
                  <a:schemeClr val="bg1"/>
                </a:solidFill>
                <a:latin typeface="Helvetica Neue Bold Condensed"/>
              </a:rPr>
              <a:t>Taller o domicilio</a:t>
            </a:r>
            <a:endParaRPr lang="es-MX" sz="1400" dirty="0">
              <a:solidFill>
                <a:schemeClr val="bg1"/>
              </a:solidFill>
              <a:latin typeface="Helvetica Neue Bold Condensed"/>
            </a:endParaRPr>
          </a:p>
        </p:txBody>
      </p:sp>
    </p:spTree>
    <p:extLst>
      <p:ext uri="{BB962C8B-B14F-4D97-AF65-F5344CB8AC3E}">
        <p14:creationId xmlns:p14="http://schemas.microsoft.com/office/powerpoint/2010/main" val="171883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
          <p:cNvPicPr>
            <a:picLocks noChangeAspect="1"/>
          </p:cNvPicPr>
          <p:nvPr/>
        </p:nvPicPr>
        <p:blipFill>
          <a:blip r:embed="rId2"/>
          <a:stretch>
            <a:fillRect/>
          </a:stretch>
        </p:blipFill>
        <p:spPr>
          <a:xfrm>
            <a:off x="251520" y="1556792"/>
            <a:ext cx="2781300" cy="4165600"/>
          </a:xfrm>
          <a:prstGeom prst="rect">
            <a:avLst/>
          </a:prstGeom>
        </p:spPr>
      </p:pic>
      <p:sp>
        <p:nvSpPr>
          <p:cNvPr id="5" name="Title 1"/>
          <p:cNvSpPr txBox="1">
            <a:spLocks noGrp="1"/>
          </p:cNvSpPr>
          <p:nvPr>
            <p:ph type="ctrTitle"/>
          </p:nvPr>
        </p:nvSpPr>
        <p:spPr>
          <a:xfrm>
            <a:off x="827088" y="260350"/>
            <a:ext cx="7777162" cy="1081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 sz="2800" dirty="0">
                <a:solidFill>
                  <a:schemeClr val="bg1"/>
                </a:solidFill>
                <a:latin typeface="Helvetica Neue Bold Condensed"/>
              </a:rPr>
              <a:t>Datos importantes</a:t>
            </a:r>
          </a:p>
        </p:txBody>
      </p:sp>
    </p:spTree>
    <p:extLst>
      <p:ext uri="{BB962C8B-B14F-4D97-AF65-F5344CB8AC3E}">
        <p14:creationId xmlns:p14="http://schemas.microsoft.com/office/powerpoint/2010/main" val="148897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 Template">
  <a:themeElements>
    <a:clrScheme name="Personalizar 7">
      <a:dk1>
        <a:srgbClr val="FF7D00"/>
      </a:dk1>
      <a:lt1>
        <a:srgbClr val="FFFFFF"/>
      </a:lt1>
      <a:dk2>
        <a:srgbClr val="FF7D00"/>
      </a:dk2>
      <a:lt2>
        <a:srgbClr val="FFFFFF"/>
      </a:lt2>
      <a:accent1>
        <a:srgbClr val="5F005F"/>
      </a:accent1>
      <a:accent2>
        <a:srgbClr val="FF0000"/>
      </a:accent2>
      <a:accent3>
        <a:srgbClr val="FF7D00"/>
      </a:accent3>
      <a:accent4>
        <a:srgbClr val="65B8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15988</TotalTime>
  <Words>743</Words>
  <Application>Microsoft Office PowerPoint</Application>
  <PresentationFormat>Presentación en pantalla (4:3)</PresentationFormat>
  <Paragraphs>249</Paragraphs>
  <Slides>21</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21</vt:i4>
      </vt:variant>
    </vt:vector>
  </HeadingPairs>
  <TitlesOfParts>
    <vt:vector size="24" baseType="lpstr">
      <vt:lpstr>Tema de Office</vt:lpstr>
      <vt:lpstr>GE Template</vt:lpstr>
      <vt:lpstr>Image</vt:lpstr>
      <vt:lpstr>Presentación de PowerPoint</vt:lpstr>
      <vt:lpstr>Seguro de Autos</vt:lpstr>
      <vt:lpstr>Objetivo</vt:lpstr>
      <vt:lpstr> Agenda</vt:lpstr>
      <vt:lpstr>Pasos a seguir en caso de Siniestro</vt:lpstr>
      <vt:lpstr>Pasos a seguir en caso de colisión</vt:lpstr>
      <vt:lpstr>Pasos a seguir en caso de Robo Total</vt:lpstr>
      <vt:lpstr>Asistencia Vial</vt:lpstr>
      <vt:lpstr>Datos importantes</vt:lpstr>
      <vt:lpstr>Presentación de PowerPoint</vt:lpstr>
      <vt:lpstr>Guía Rápida</vt:lpstr>
      <vt:lpstr>Sabias que……..</vt:lpstr>
      <vt:lpstr>Tips para evitar accidentes</vt:lpstr>
      <vt:lpstr>Comentarios de los usuarios más recurrentes</vt:lpstr>
      <vt:lpstr>Situación No. 1</vt:lpstr>
      <vt:lpstr>Situación No. 2</vt:lpstr>
      <vt:lpstr>Situación No. 3</vt:lpstr>
      <vt:lpstr>Recomendaciones en caso de no existir acuerdo en crucero</vt:lpstr>
      <vt:lpstr>Presentación de PowerPoint</vt:lpstr>
      <vt:lpstr> Estructura de Siniestros Adrisa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Lui513desma</dc:creator>
  <cp:lastModifiedBy>Marco Axel Balderas Vega</cp:lastModifiedBy>
  <cp:revision>321</cp:revision>
  <dcterms:created xsi:type="dcterms:W3CDTF">2012-06-17T00:58:44Z</dcterms:created>
  <dcterms:modified xsi:type="dcterms:W3CDTF">2015-09-18T15:55:00Z</dcterms:modified>
</cp:coreProperties>
</file>